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8"/>
  </p:notesMasterIdLst>
  <p:sldIdLst>
    <p:sldId id="261" r:id="rId5"/>
    <p:sldId id="263" r:id="rId6"/>
    <p:sldId id="264" r:id="rId7"/>
    <p:sldId id="366" r:id="rId8"/>
    <p:sldId id="367" r:id="rId9"/>
    <p:sldId id="369" r:id="rId10"/>
    <p:sldId id="311" r:id="rId11"/>
    <p:sldId id="335" r:id="rId12"/>
    <p:sldId id="379" r:id="rId13"/>
    <p:sldId id="370" r:id="rId14"/>
    <p:sldId id="322" r:id="rId15"/>
    <p:sldId id="317" r:id="rId16"/>
    <p:sldId id="373" r:id="rId17"/>
    <p:sldId id="374" r:id="rId18"/>
    <p:sldId id="377" r:id="rId19"/>
    <p:sldId id="378" r:id="rId20"/>
    <p:sldId id="389" r:id="rId21"/>
    <p:sldId id="360" r:id="rId22"/>
    <p:sldId id="518" r:id="rId23"/>
    <p:sldId id="382" r:id="rId24"/>
    <p:sldId id="337" r:id="rId25"/>
    <p:sldId id="287" r:id="rId26"/>
    <p:sldId id="384" r:id="rId27"/>
    <p:sldId id="529" r:id="rId28"/>
    <p:sldId id="420" r:id="rId29"/>
    <p:sldId id="404" r:id="rId30"/>
    <p:sldId id="450" r:id="rId31"/>
    <p:sldId id="406" r:id="rId32"/>
    <p:sldId id="416" r:id="rId33"/>
    <p:sldId id="424" r:id="rId34"/>
    <p:sldId id="421" r:id="rId35"/>
    <p:sldId id="422" r:id="rId36"/>
    <p:sldId id="432" r:id="rId37"/>
    <p:sldId id="523" r:id="rId38"/>
    <p:sldId id="451" r:id="rId39"/>
    <p:sldId id="519" r:id="rId40"/>
    <p:sldId id="515" r:id="rId41"/>
    <p:sldId id="455" r:id="rId42"/>
    <p:sldId id="433" r:id="rId43"/>
    <p:sldId id="524" r:id="rId44"/>
    <p:sldId id="434" r:id="rId45"/>
    <p:sldId id="457" r:id="rId46"/>
    <p:sldId id="435" r:id="rId47"/>
    <p:sldId id="525" r:id="rId48"/>
    <p:sldId id="437" r:id="rId49"/>
    <p:sldId id="459" r:id="rId50"/>
    <p:sldId id="436" r:id="rId51"/>
    <p:sldId id="526" r:id="rId52"/>
    <p:sldId id="444" r:id="rId53"/>
    <p:sldId id="464" r:id="rId54"/>
    <p:sldId id="440" r:id="rId55"/>
    <p:sldId id="527" r:id="rId56"/>
    <p:sldId id="443" r:id="rId57"/>
    <p:sldId id="466" r:id="rId58"/>
    <p:sldId id="439" r:id="rId59"/>
    <p:sldId id="528" r:id="rId60"/>
    <p:sldId id="438" r:id="rId61"/>
    <p:sldId id="469" r:id="rId62"/>
    <p:sldId id="504" r:id="rId63"/>
    <p:sldId id="505" r:id="rId64"/>
    <p:sldId id="506" r:id="rId65"/>
    <p:sldId id="507" r:id="rId66"/>
    <p:sldId id="508" r:id="rId67"/>
    <p:sldId id="509" r:id="rId68"/>
    <p:sldId id="510" r:id="rId69"/>
    <p:sldId id="493" r:id="rId70"/>
    <p:sldId id="512" r:id="rId71"/>
    <p:sldId id="482" r:id="rId72"/>
    <p:sldId id="513" r:id="rId73"/>
    <p:sldId id="514" r:id="rId74"/>
    <p:sldId id="490" r:id="rId75"/>
    <p:sldId id="522" r:id="rId76"/>
    <p:sldId id="270" r:id="rId77"/>
  </p:sldIdLst>
  <p:sldSz cx="12192000" cy="6858000"/>
  <p:notesSz cx="6858000" cy="9144000"/>
  <p:embeddedFontLst>
    <p:embeddedFont>
      <p:font typeface="a아시아헤드1" panose="02020600000000000000" pitchFamily="18" charset="-127"/>
      <p:regular r:id="rId79"/>
    </p:embeddedFont>
    <p:embeddedFont>
      <p:font typeface="a아시아헤드2" panose="02020600000000000000" pitchFamily="18" charset="-127"/>
      <p:regular r:id="rId80"/>
    </p:embeddedFont>
    <p:embeddedFont>
      <p:font typeface="a타이틀고딕1" panose="02020600000000000000" pitchFamily="18" charset="-127"/>
      <p:regular r:id="rId81"/>
    </p:embeddedFont>
    <p:embeddedFont>
      <p:font typeface="a타이틀고딕2" panose="02020600000000000000" pitchFamily="18" charset="-127"/>
      <p:regular r:id="rId82"/>
    </p:embeddedFont>
    <p:embeddedFont>
      <p:font typeface="a타이틀고딕2" panose="02020600000000000000" pitchFamily="18" charset="-127"/>
      <p:regular r:id="rId82"/>
    </p:embeddedFont>
    <p:embeddedFont>
      <p:font typeface="a타이틀고딕3" panose="02020600000000000000" pitchFamily="18" charset="-127"/>
      <p:regular r:id="rId83"/>
    </p:embeddedFont>
    <p:embeddedFont>
      <p:font typeface="a타이틀고딕4" panose="02020600000000000000" pitchFamily="18" charset="-127"/>
      <p:regular r:id="rId84"/>
    </p:embeddedFont>
    <p:embeddedFont>
      <p:font typeface="a타이틀고딕5" panose="02020600000000000000" pitchFamily="18" charset="-127"/>
      <p:regular r:id="rId85"/>
    </p:embeddedFont>
    <p:embeddedFont>
      <p:font typeface="맑은 고딕" panose="020B0503020000020004" pitchFamily="50" charset="-127"/>
      <p:regular r:id="rId86"/>
      <p:bold r:id="rId87"/>
    </p:embeddedFont>
    <p:embeddedFont>
      <p:font typeface="배달의민족 도현" panose="020B0600000101010101" pitchFamily="50" charset="-127"/>
      <p:regular r:id="rId88"/>
    </p:embeddedFont>
    <p:embeddedFont>
      <p:font typeface="배달의민족 을지로체" panose="020B0600000101010101" pitchFamily="34" charset="-127"/>
      <p:regular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7E4"/>
    <a:srgbClr val="2AC1BC"/>
    <a:srgbClr val="E2F0D9"/>
    <a:srgbClr val="FFF2CC"/>
    <a:srgbClr val="FBE5D6"/>
    <a:srgbClr val="F1E7F9"/>
    <a:srgbClr val="5EDCD9"/>
    <a:srgbClr val="104847"/>
    <a:srgbClr val="1E8A87"/>
    <a:srgbClr val="1D8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E58D2-440B-4313-9653-7978CE0D8ABF}" v="220" dt="2023-06-04T08:18:38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1.fntdata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대연 김" userId="4d4195ea0112b278" providerId="LiveId" clId="{E42E58D2-440B-4313-9653-7978CE0D8ABF}"/>
    <pc:docChg chg="undo redo custSel addSld delSld modSld sldOrd">
      <pc:chgData name="대연 김" userId="4d4195ea0112b278" providerId="LiveId" clId="{E42E58D2-440B-4313-9653-7978CE0D8ABF}" dt="2023-06-04T08:18:41.029" v="1705" actId="47"/>
      <pc:docMkLst>
        <pc:docMk/>
      </pc:docMkLst>
      <pc:sldChg chg="addSp delSp modSp mod addAnim delAnim">
        <pc:chgData name="대연 김" userId="4d4195ea0112b278" providerId="LiveId" clId="{E42E58D2-440B-4313-9653-7978CE0D8ABF}" dt="2023-06-04T08:18:33.487" v="1700" actId="478"/>
        <pc:sldMkLst>
          <pc:docMk/>
          <pc:sldMk cId="576412454" sldId="379"/>
        </pc:sldMkLst>
        <pc:grpChg chg="add del">
          <ac:chgData name="대연 김" userId="4d4195ea0112b278" providerId="LiveId" clId="{E42E58D2-440B-4313-9653-7978CE0D8ABF}" dt="2023-06-04T08:18:33.487" v="1700" actId="478"/>
          <ac:grpSpMkLst>
            <pc:docMk/>
            <pc:sldMk cId="576412454" sldId="379"/>
            <ac:grpSpMk id="12" creationId="{F7FB7303-7856-7F4B-595E-9AC0A2D4892B}"/>
          </ac:grpSpMkLst>
        </pc:grpChg>
        <pc:graphicFrameChg chg="add del modGraphic">
          <ac:chgData name="대연 김" userId="4d4195ea0112b278" providerId="LiveId" clId="{E42E58D2-440B-4313-9653-7978CE0D8ABF}" dt="2023-06-04T08:18:33.343" v="1699" actId="6549"/>
          <ac:graphicFrameMkLst>
            <pc:docMk/>
            <pc:sldMk cId="576412454" sldId="379"/>
            <ac:graphicFrameMk id="10" creationId="{C89FB111-A407-5926-1649-329627AA052E}"/>
          </ac:graphicFrameMkLst>
        </pc:graphicFrameChg>
      </pc:sldChg>
      <pc:sldChg chg="addSp delSp modSp del mod">
        <pc:chgData name="대연 김" userId="4d4195ea0112b278" providerId="LiveId" clId="{E42E58D2-440B-4313-9653-7978CE0D8ABF}" dt="2023-06-04T08:18:41.029" v="1705" actId="47"/>
        <pc:sldMkLst>
          <pc:docMk/>
          <pc:sldMk cId="1927950513" sldId="409"/>
        </pc:sldMkLst>
        <pc:spChg chg="add del">
          <ac:chgData name="대연 김" userId="4d4195ea0112b278" providerId="LiveId" clId="{E42E58D2-440B-4313-9653-7978CE0D8ABF}" dt="2023-06-04T08:16:29.252" v="1645" actId="22"/>
          <ac:spMkLst>
            <pc:docMk/>
            <pc:sldMk cId="1927950513" sldId="409"/>
            <ac:spMk id="4" creationId="{BE26B51B-2C0E-C981-1FF3-1358BC74C4A0}"/>
          </ac:spMkLst>
        </pc:spChg>
        <pc:spChg chg="add del">
          <ac:chgData name="대연 김" userId="4d4195ea0112b278" providerId="LiveId" clId="{E42E58D2-440B-4313-9653-7978CE0D8ABF}" dt="2023-06-04T03:13:56.932" v="1487" actId="22"/>
          <ac:spMkLst>
            <pc:docMk/>
            <pc:sldMk cId="1927950513" sldId="409"/>
            <ac:spMk id="6" creationId="{B4AC5ECC-DBD0-D6A8-6AC0-B3EC99FE78EF}"/>
          </ac:spMkLst>
        </pc:spChg>
        <pc:spChg chg="mod modVis">
          <ac:chgData name="대연 김" userId="4d4195ea0112b278" providerId="LiveId" clId="{E42E58D2-440B-4313-9653-7978CE0D8ABF}" dt="2023-06-04T08:18:32.804" v="1695" actId="1076"/>
          <ac:spMkLst>
            <pc:docMk/>
            <pc:sldMk cId="1927950513" sldId="409"/>
            <ac:spMk id="7" creationId="{DCDD3183-9B48-5F41-E13F-6B52C379619D}"/>
          </ac:spMkLst>
        </pc:spChg>
        <pc:spChg chg="del">
          <ac:chgData name="대연 김" userId="4d4195ea0112b278" providerId="LiveId" clId="{E42E58D2-440B-4313-9653-7978CE0D8ABF}" dt="2023-06-04T03:13:50.388" v="1485" actId="478"/>
          <ac:spMkLst>
            <pc:docMk/>
            <pc:sldMk cId="1927950513" sldId="409"/>
            <ac:spMk id="8" creationId="{A23ECF9B-A54C-2EE6-BACD-E961E7FCEFD3}"/>
          </ac:spMkLst>
        </pc:spChg>
        <pc:spChg chg="add del mod">
          <ac:chgData name="대연 김" userId="4d4195ea0112b278" providerId="LiveId" clId="{E42E58D2-440B-4313-9653-7978CE0D8ABF}" dt="2023-06-04T08:18:32.521" v="1693"/>
          <ac:spMkLst>
            <pc:docMk/>
            <pc:sldMk cId="1927950513" sldId="409"/>
            <ac:spMk id="8" creationId="{C7F5D9EE-BBA9-88E0-5A58-3132EEBAB340}"/>
          </ac:spMkLst>
        </pc:spChg>
        <pc:spChg chg="mod modVis">
          <ac:chgData name="대연 김" userId="4d4195ea0112b278" providerId="LiveId" clId="{E42E58D2-440B-4313-9653-7978CE0D8ABF}" dt="2023-06-04T03:14:07.393" v="1492" actId="14429"/>
          <ac:spMkLst>
            <pc:docMk/>
            <pc:sldMk cId="1927950513" sldId="409"/>
            <ac:spMk id="13" creationId="{4568F54B-2B8D-F4C1-6446-87F0E024D620}"/>
          </ac:spMkLst>
        </pc:spChg>
        <pc:spChg chg="mod modVis">
          <ac:chgData name="대연 김" userId="4d4195ea0112b278" providerId="LiveId" clId="{E42E58D2-440B-4313-9653-7978CE0D8ABF}" dt="2023-06-04T03:14:11.084" v="1501" actId="14429"/>
          <ac:spMkLst>
            <pc:docMk/>
            <pc:sldMk cId="1927950513" sldId="409"/>
            <ac:spMk id="16" creationId="{008999DA-F31F-766D-09D3-EAFA3B73AEA0}"/>
          </ac:spMkLst>
        </pc:spChg>
        <pc:spChg chg="mod modVis">
          <ac:chgData name="대연 김" userId="4d4195ea0112b278" providerId="LiveId" clId="{E42E58D2-440B-4313-9653-7978CE0D8ABF}" dt="2023-06-04T08:18:32.804" v="1695" actId="1076"/>
          <ac:spMkLst>
            <pc:docMk/>
            <pc:sldMk cId="1927950513" sldId="409"/>
            <ac:spMk id="17" creationId="{32CB4C4E-452E-A78D-00BD-648C90D0A3DA}"/>
          </ac:spMkLst>
        </pc:spChg>
        <pc:spChg chg="mod modVis">
          <ac:chgData name="대연 김" userId="4d4195ea0112b278" providerId="LiveId" clId="{E42E58D2-440B-4313-9653-7978CE0D8ABF}" dt="2023-06-04T08:18:32.659" v="1694" actId="1076"/>
          <ac:spMkLst>
            <pc:docMk/>
            <pc:sldMk cId="1927950513" sldId="409"/>
            <ac:spMk id="22" creationId="{E79435BB-DC43-8E17-8479-C6159CA538B0}"/>
          </ac:spMkLst>
        </pc:spChg>
        <pc:spChg chg="mod">
          <ac:chgData name="대연 김" userId="4d4195ea0112b278" providerId="LiveId" clId="{E42E58D2-440B-4313-9653-7978CE0D8ABF}" dt="2023-06-04T03:14:01.020" v="1488"/>
          <ac:spMkLst>
            <pc:docMk/>
            <pc:sldMk cId="1927950513" sldId="409"/>
            <ac:spMk id="25" creationId="{625E0D53-72CA-DDA2-20E7-11EF4E1B3623}"/>
          </ac:spMkLst>
        </pc:spChg>
        <pc:spChg chg="mod modVis">
          <ac:chgData name="대연 김" userId="4d4195ea0112b278" providerId="LiveId" clId="{E42E58D2-440B-4313-9653-7978CE0D8ABF}" dt="2023-06-04T03:14:09.971" v="1498" actId="14429"/>
          <ac:spMkLst>
            <pc:docMk/>
            <pc:sldMk cId="1927950513" sldId="409"/>
            <ac:spMk id="27" creationId="{8A32F1FF-D37F-B147-BE1F-AB048D378406}"/>
          </ac:spMkLst>
        </pc:spChg>
        <pc:spChg chg="mod modVis">
          <ac:chgData name="대연 김" userId="4d4195ea0112b278" providerId="LiveId" clId="{E42E58D2-440B-4313-9653-7978CE0D8ABF}" dt="2023-06-04T03:14:10.419" v="1499" actId="14429"/>
          <ac:spMkLst>
            <pc:docMk/>
            <pc:sldMk cId="1927950513" sldId="409"/>
            <ac:spMk id="28" creationId="{4055830B-4548-3496-D12F-6CFF8C0B489D}"/>
          </ac:spMkLst>
        </pc:spChg>
        <pc:spChg chg="mod modVis">
          <ac:chgData name="대연 김" userId="4d4195ea0112b278" providerId="LiveId" clId="{E42E58D2-440B-4313-9653-7978CE0D8ABF}" dt="2023-06-04T03:14:46.394" v="1508" actId="14100"/>
          <ac:spMkLst>
            <pc:docMk/>
            <pc:sldMk cId="1927950513" sldId="409"/>
            <ac:spMk id="30" creationId="{969F36E5-C2B0-3987-87F7-BB9C4B1EE516}"/>
          </ac:spMkLst>
        </pc:spChg>
        <pc:grpChg chg="del">
          <ac:chgData name="대연 김" userId="4d4195ea0112b278" providerId="LiveId" clId="{E42E58D2-440B-4313-9653-7978CE0D8ABF}" dt="2023-06-04T03:13:50.388" v="1485" actId="478"/>
          <ac:grpSpMkLst>
            <pc:docMk/>
            <pc:sldMk cId="1927950513" sldId="409"/>
            <ac:grpSpMk id="10" creationId="{87B46AD5-5751-0C48-977F-A87C2708CD04}"/>
          </ac:grpSpMkLst>
        </pc:grpChg>
        <pc:grpChg chg="add mod">
          <ac:chgData name="대연 김" userId="4d4195ea0112b278" providerId="LiveId" clId="{E42E58D2-440B-4313-9653-7978CE0D8ABF}" dt="2023-06-04T03:14:05.951" v="1489" actId="13244"/>
          <ac:grpSpMkLst>
            <pc:docMk/>
            <pc:sldMk cId="1927950513" sldId="409"/>
            <ac:grpSpMk id="14" creationId="{7C5DB915-7AB5-D525-82C4-6F7213911790}"/>
          </ac:grpSpMkLst>
        </pc:grpChg>
        <pc:graphicFrameChg chg="mod modVis">
          <ac:chgData name="대연 김" userId="4d4195ea0112b278" providerId="LiveId" clId="{E42E58D2-440B-4313-9653-7978CE0D8ABF}" dt="2023-06-04T03:14:10.763" v="1500" actId="14429"/>
          <ac:graphicFrameMkLst>
            <pc:docMk/>
            <pc:sldMk cId="1927950513" sldId="409"/>
            <ac:graphicFrameMk id="3" creationId="{C33DBF36-529C-6376-181E-9156F9C7A543}"/>
          </ac:graphicFrameMkLst>
        </pc:graphicFrameChg>
        <pc:graphicFrameChg chg="add del mod modGraphic">
          <ac:chgData name="대연 김" userId="4d4195ea0112b278" providerId="LiveId" clId="{E42E58D2-440B-4313-9653-7978CE0D8ABF}" dt="2023-06-04T08:18:33.063" v="1697"/>
          <ac:graphicFrameMkLst>
            <pc:docMk/>
            <pc:sldMk cId="1927950513" sldId="409"/>
            <ac:graphicFrameMk id="6" creationId="{8B68ED69-5E24-1C46-5D38-5E23F26B6532}"/>
          </ac:graphicFrameMkLst>
        </pc:graphicFrameChg>
        <pc:graphicFrameChg chg="mod modVis">
          <ac:chgData name="대연 김" userId="4d4195ea0112b278" providerId="LiveId" clId="{E42E58D2-440B-4313-9653-7978CE0D8ABF}" dt="2023-06-04T03:14:07.825" v="1493" actId="14429"/>
          <ac:graphicFrameMkLst>
            <pc:docMk/>
            <pc:sldMk cId="1927950513" sldId="409"/>
            <ac:graphicFrameMk id="15" creationId="{4D8CA2C3-C0A8-C510-C9E8-EA32CC963281}"/>
          </ac:graphicFrameMkLst>
        </pc:graphicFrameChg>
        <pc:graphicFrameChg chg="mod modVis">
          <ac:chgData name="대연 김" userId="4d4195ea0112b278" providerId="LiveId" clId="{E42E58D2-440B-4313-9653-7978CE0D8ABF}" dt="2023-06-04T03:14:11.997" v="1503" actId="14429"/>
          <ac:graphicFrameMkLst>
            <pc:docMk/>
            <pc:sldMk cId="1927950513" sldId="409"/>
            <ac:graphicFrameMk id="23" creationId="{F63D945F-4E0C-7EA6-CAEA-259506AF9C1D}"/>
          </ac:graphicFrameMkLst>
        </pc:graphicFrameChg>
        <pc:graphicFrameChg chg="mod modVis">
          <ac:chgData name="대연 김" userId="4d4195ea0112b278" providerId="LiveId" clId="{E42E58D2-440B-4313-9653-7978CE0D8ABF}" dt="2023-06-04T03:14:09.210" v="1496" actId="14429"/>
          <ac:graphicFrameMkLst>
            <pc:docMk/>
            <pc:sldMk cId="1927950513" sldId="409"/>
            <ac:graphicFrameMk id="24" creationId="{EBC5492A-32B3-35C5-7C92-CC25E6398E97}"/>
          </ac:graphicFrameMkLst>
        </pc:graphicFrameChg>
        <pc:graphicFrameChg chg="mod modVis">
          <ac:chgData name="대연 김" userId="4d4195ea0112b278" providerId="LiveId" clId="{E42E58D2-440B-4313-9653-7978CE0D8ABF}" dt="2023-06-04T03:14:09.643" v="1497" actId="14429"/>
          <ac:graphicFrameMkLst>
            <pc:docMk/>
            <pc:sldMk cId="1927950513" sldId="409"/>
            <ac:graphicFrameMk id="26" creationId="{5A7CA411-D978-F3C2-27A4-84898DBC58CF}"/>
          </ac:graphicFrameMkLst>
        </pc:graphicFrameChg>
        <pc:picChg chg="del">
          <ac:chgData name="대연 김" userId="4d4195ea0112b278" providerId="LiveId" clId="{E42E58D2-440B-4313-9653-7978CE0D8ABF}" dt="2023-06-04T03:13:50.388" v="1485" actId="478"/>
          <ac:picMkLst>
            <pc:docMk/>
            <pc:sldMk cId="1927950513" sldId="409"/>
            <ac:picMk id="2" creationId="{355F1A56-1D5A-6B8F-9109-3B163EE65ECD}"/>
          </ac:picMkLst>
        </pc:picChg>
        <pc:picChg chg="mod modVis">
          <ac:chgData name="대연 김" userId="4d4195ea0112b278" providerId="LiveId" clId="{E42E58D2-440B-4313-9653-7978CE0D8ABF}" dt="2023-06-04T03:14:11.477" v="1502" actId="14429"/>
          <ac:picMkLst>
            <pc:docMk/>
            <pc:sldMk cId="1927950513" sldId="409"/>
            <ac:picMk id="5" creationId="{F8421BA3-0C73-3000-D714-2A09F463DCF6}"/>
          </ac:picMkLst>
        </pc:picChg>
        <pc:picChg chg="mod">
          <ac:chgData name="대연 김" userId="4d4195ea0112b278" providerId="LiveId" clId="{E42E58D2-440B-4313-9653-7978CE0D8ABF}" dt="2023-06-04T03:14:01.020" v="1488"/>
          <ac:picMkLst>
            <pc:docMk/>
            <pc:sldMk cId="1927950513" sldId="409"/>
            <ac:picMk id="20" creationId="{ED185AC3-50D6-BABB-1858-D9C05857D828}"/>
          </ac:picMkLst>
        </pc:picChg>
        <pc:picChg chg="mod">
          <ac:chgData name="대연 김" userId="4d4195ea0112b278" providerId="LiveId" clId="{E42E58D2-440B-4313-9653-7978CE0D8ABF}" dt="2023-06-04T03:14:01.020" v="1488"/>
          <ac:picMkLst>
            <pc:docMk/>
            <pc:sldMk cId="1927950513" sldId="409"/>
            <ac:picMk id="29" creationId="{FEF27B1C-1195-C194-7D82-4EE85C50A92F}"/>
          </ac:picMkLst>
        </pc:picChg>
        <pc:picChg chg="mod">
          <ac:chgData name="대연 김" userId="4d4195ea0112b278" providerId="LiveId" clId="{E42E58D2-440B-4313-9653-7978CE0D8ABF}" dt="2023-06-04T03:14:01.020" v="1488"/>
          <ac:picMkLst>
            <pc:docMk/>
            <pc:sldMk cId="1927950513" sldId="409"/>
            <ac:picMk id="31" creationId="{D8211528-B151-CBBF-E4B2-78E648C90768}"/>
          </ac:picMkLst>
        </pc:picChg>
        <pc:picChg chg="mod">
          <ac:chgData name="대연 김" userId="4d4195ea0112b278" providerId="LiveId" clId="{E42E58D2-440B-4313-9653-7978CE0D8ABF}" dt="2023-06-04T03:14:01.020" v="1488"/>
          <ac:picMkLst>
            <pc:docMk/>
            <pc:sldMk cId="1927950513" sldId="409"/>
            <ac:picMk id="32" creationId="{20072C41-41AC-A9AA-160D-C7C521079EC0}"/>
          </ac:picMkLst>
        </pc:picChg>
        <pc:picChg chg="mod">
          <ac:chgData name="대연 김" userId="4d4195ea0112b278" providerId="LiveId" clId="{E42E58D2-440B-4313-9653-7978CE0D8ABF}" dt="2023-06-04T03:14:01.020" v="1488"/>
          <ac:picMkLst>
            <pc:docMk/>
            <pc:sldMk cId="1927950513" sldId="409"/>
            <ac:picMk id="33" creationId="{B0A4AAAD-9838-46E7-ABA4-7D8161BA2C15}"/>
          </ac:picMkLst>
        </pc:picChg>
        <pc:cxnChg chg="del">
          <ac:chgData name="대연 김" userId="4d4195ea0112b278" providerId="LiveId" clId="{E42E58D2-440B-4313-9653-7978CE0D8ABF}" dt="2023-06-04T03:13:50.388" v="1485" actId="478"/>
          <ac:cxnSpMkLst>
            <pc:docMk/>
            <pc:sldMk cId="1927950513" sldId="409"/>
            <ac:cxnSpMk id="9" creationId="{0CCF6FC1-1324-DD93-16AE-D457847523D3}"/>
          </ac:cxnSpMkLst>
        </pc:cxnChg>
        <pc:cxnChg chg="mod">
          <ac:chgData name="대연 김" userId="4d4195ea0112b278" providerId="LiveId" clId="{E42E58D2-440B-4313-9653-7978CE0D8ABF}" dt="2023-06-04T03:14:01.020" v="1488"/>
          <ac:cxnSpMkLst>
            <pc:docMk/>
            <pc:sldMk cId="1927950513" sldId="409"/>
            <ac:cxnSpMk id="21" creationId="{917565C5-2DD6-9430-C53C-D273D55A7D71}"/>
          </ac:cxnSpMkLst>
        </pc:cxnChg>
      </pc:sldChg>
      <pc:sldChg chg="modSp mod">
        <pc:chgData name="대연 김" userId="4d4195ea0112b278" providerId="LiveId" clId="{E42E58D2-440B-4313-9653-7978CE0D8ABF}" dt="2023-06-04T03:12:08.107" v="1470"/>
        <pc:sldMkLst>
          <pc:docMk/>
          <pc:sldMk cId="2373237913" sldId="434"/>
        </pc:sldMkLst>
        <pc:spChg chg="mod">
          <ac:chgData name="대연 김" userId="4d4195ea0112b278" providerId="LiveId" clId="{E42E58D2-440B-4313-9653-7978CE0D8ABF}" dt="2023-06-04T03:12:08.107" v="1470"/>
          <ac:spMkLst>
            <pc:docMk/>
            <pc:sldMk cId="2373237913" sldId="434"/>
            <ac:spMk id="6" creationId="{3D0BF143-9307-F48F-EFDA-091BEF25F911}"/>
          </ac:spMkLst>
        </pc:spChg>
      </pc:sldChg>
      <pc:sldChg chg="modSp mod">
        <pc:chgData name="대연 김" userId="4d4195ea0112b278" providerId="LiveId" clId="{E42E58D2-440B-4313-9653-7978CE0D8ABF}" dt="2023-06-04T05:12:36.058" v="1635" actId="20577"/>
        <pc:sldMkLst>
          <pc:docMk/>
          <pc:sldMk cId="168570515" sldId="438"/>
        </pc:sldMkLst>
        <pc:spChg chg="mod">
          <ac:chgData name="대연 김" userId="4d4195ea0112b278" providerId="LiveId" clId="{E42E58D2-440B-4313-9653-7978CE0D8ABF}" dt="2023-06-04T05:12:36.058" v="1635" actId="20577"/>
          <ac:spMkLst>
            <pc:docMk/>
            <pc:sldMk cId="168570515" sldId="438"/>
            <ac:spMk id="15" creationId="{51A6F9BD-9729-1CBE-2D1C-2D48881E661D}"/>
          </ac:spMkLst>
        </pc:spChg>
      </pc:sldChg>
      <pc:sldChg chg="addSp delSp modSp mod">
        <pc:chgData name="대연 김" userId="4d4195ea0112b278" providerId="LiveId" clId="{E42E58D2-440B-4313-9653-7978CE0D8ABF}" dt="2023-06-03T09:22:26.567" v="1427" actId="465"/>
        <pc:sldMkLst>
          <pc:docMk/>
          <pc:sldMk cId="2410434947" sldId="455"/>
        </pc:sldMkLst>
        <pc:spChg chg="mod">
          <ac:chgData name="대연 김" userId="4d4195ea0112b278" providerId="LiveId" clId="{E42E58D2-440B-4313-9653-7978CE0D8ABF}" dt="2023-06-03T09:22:23.831" v="1426" actId="12788"/>
          <ac:spMkLst>
            <pc:docMk/>
            <pc:sldMk cId="2410434947" sldId="455"/>
            <ac:spMk id="8" creationId="{FE49107B-CD51-3EA8-5745-BD9B6BD81BAF}"/>
          </ac:spMkLst>
        </pc:spChg>
        <pc:spChg chg="add del mod ord">
          <ac:chgData name="대연 김" userId="4d4195ea0112b278" providerId="LiveId" clId="{E42E58D2-440B-4313-9653-7978CE0D8ABF}" dt="2023-06-03T09:16:16.780" v="1014" actId="478"/>
          <ac:spMkLst>
            <pc:docMk/>
            <pc:sldMk cId="2410434947" sldId="455"/>
            <ac:spMk id="16" creationId="{7DAA7197-14B6-B559-D713-7E9AD1055BC2}"/>
          </ac:spMkLst>
        </pc:spChg>
        <pc:spChg chg="add mod">
          <ac:chgData name="대연 김" userId="4d4195ea0112b278" providerId="LiveId" clId="{E42E58D2-440B-4313-9653-7978CE0D8ABF}" dt="2023-06-03T09:22:26.567" v="1427" actId="465"/>
          <ac:spMkLst>
            <pc:docMk/>
            <pc:sldMk cId="2410434947" sldId="455"/>
            <ac:spMk id="17" creationId="{02F48784-E96C-0EC8-7A6C-0E006C46FDED}"/>
          </ac:spMkLst>
        </pc:spChg>
        <pc:graphicFrameChg chg="mod">
          <ac:chgData name="대연 김" userId="4d4195ea0112b278" providerId="LiveId" clId="{E42E58D2-440B-4313-9653-7978CE0D8ABF}" dt="2023-06-03T09:22:23.831" v="1426" actId="12788"/>
          <ac:graphicFrameMkLst>
            <pc:docMk/>
            <pc:sldMk cId="2410434947" sldId="455"/>
            <ac:graphicFrameMk id="6" creationId="{EB81669C-D55D-1660-766B-1CB302D66DEA}"/>
          </ac:graphicFrameMkLst>
        </pc:graphicFrameChg>
        <pc:graphicFrameChg chg="add del mod">
          <ac:chgData name="대연 김" userId="4d4195ea0112b278" providerId="LiveId" clId="{E42E58D2-440B-4313-9653-7978CE0D8ABF}" dt="2023-06-03T09:15:52.101" v="1007" actId="478"/>
          <ac:graphicFrameMkLst>
            <pc:docMk/>
            <pc:sldMk cId="2410434947" sldId="455"/>
            <ac:graphicFrameMk id="15" creationId="{8EBD12DD-F112-DCC9-6B16-D1CA53B50E3F}"/>
          </ac:graphicFrameMkLst>
        </pc:graphicFrameChg>
        <pc:picChg chg="mod">
          <ac:chgData name="대연 김" userId="4d4195ea0112b278" providerId="LiveId" clId="{E42E58D2-440B-4313-9653-7978CE0D8ABF}" dt="2023-06-03T09:05:50.922" v="872" actId="1076"/>
          <ac:picMkLst>
            <pc:docMk/>
            <pc:sldMk cId="2410434947" sldId="455"/>
            <ac:picMk id="10" creationId="{D6739D95-B2BA-A431-2CCB-B625F466C4D5}"/>
          </ac:picMkLst>
        </pc:picChg>
        <pc:cxnChg chg="add mod">
          <ac:chgData name="대연 김" userId="4d4195ea0112b278" providerId="LiveId" clId="{E42E58D2-440B-4313-9653-7978CE0D8ABF}" dt="2023-06-03T09:22:26.567" v="1427" actId="465"/>
          <ac:cxnSpMkLst>
            <pc:docMk/>
            <pc:sldMk cId="2410434947" sldId="455"/>
            <ac:cxnSpMk id="18" creationId="{A746239A-6F78-16C9-FB8F-4FA67EC213DA}"/>
          </ac:cxnSpMkLst>
        </pc:cxnChg>
      </pc:sldChg>
      <pc:sldChg chg="addSp delSp modSp mod">
        <pc:chgData name="대연 김" userId="4d4195ea0112b278" providerId="LiveId" clId="{E42E58D2-440B-4313-9653-7978CE0D8ABF}" dt="2023-06-03T09:22:00.762" v="1383" actId="465"/>
        <pc:sldMkLst>
          <pc:docMk/>
          <pc:sldMk cId="3196787598" sldId="457"/>
        </pc:sldMkLst>
        <pc:spChg chg="add del mod ord">
          <ac:chgData name="대연 김" userId="4d4195ea0112b278" providerId="LiveId" clId="{E42E58D2-440B-4313-9653-7978CE0D8ABF}" dt="2023-06-03T09:15:26.741" v="1001" actId="478"/>
          <ac:spMkLst>
            <pc:docMk/>
            <pc:sldMk cId="3196787598" sldId="457"/>
            <ac:spMk id="2" creationId="{08F2550C-D9FD-48C1-7FFE-DCB7F2D4E6E6}"/>
          </ac:spMkLst>
        </pc:spChg>
        <pc:spChg chg="add del mod">
          <ac:chgData name="대연 김" userId="4d4195ea0112b278" providerId="LiveId" clId="{E42E58D2-440B-4313-9653-7978CE0D8ABF}" dt="2023-06-03T07:19:23.370" v="323" actId="478"/>
          <ac:spMkLst>
            <pc:docMk/>
            <pc:sldMk cId="3196787598" sldId="457"/>
            <ac:spMk id="3" creationId="{8631A901-7D45-298E-35F9-34D5093554DC}"/>
          </ac:spMkLst>
        </pc:spChg>
        <pc:spChg chg="add del mod">
          <ac:chgData name="대연 김" userId="4d4195ea0112b278" providerId="LiveId" clId="{E42E58D2-440B-4313-9653-7978CE0D8ABF}" dt="2023-06-03T07:18:55.163" v="307"/>
          <ac:spMkLst>
            <pc:docMk/>
            <pc:sldMk cId="3196787598" sldId="457"/>
            <ac:spMk id="4" creationId="{3FFDBA5B-39B6-3C7E-8B36-0EA8A459028C}"/>
          </ac:spMkLst>
        </pc:spChg>
        <pc:spChg chg="add mod">
          <ac:chgData name="대연 김" userId="4d4195ea0112b278" providerId="LiveId" clId="{E42E58D2-440B-4313-9653-7978CE0D8ABF}" dt="2023-06-03T09:22:00.762" v="1383" actId="465"/>
          <ac:spMkLst>
            <pc:docMk/>
            <pc:sldMk cId="3196787598" sldId="457"/>
            <ac:spMk id="4" creationId="{CE1F76B1-EF8B-B658-1330-002ED8B10366}"/>
          </ac:spMkLst>
        </pc:spChg>
        <pc:spChg chg="add mod ord">
          <ac:chgData name="대연 김" userId="4d4195ea0112b278" providerId="LiveId" clId="{E42E58D2-440B-4313-9653-7978CE0D8ABF}" dt="2023-06-03T09:21:58.421" v="1382" actId="12788"/>
          <ac:spMkLst>
            <pc:docMk/>
            <pc:sldMk cId="3196787598" sldId="457"/>
            <ac:spMk id="5" creationId="{A49E8099-84B4-AFFF-4ED1-09582A266247}"/>
          </ac:spMkLst>
        </pc:spChg>
        <pc:spChg chg="del">
          <ac:chgData name="대연 김" userId="4d4195ea0112b278" providerId="LiveId" clId="{E42E58D2-440B-4313-9653-7978CE0D8ABF}" dt="2023-06-03T07:18:56.736" v="308" actId="478"/>
          <ac:spMkLst>
            <pc:docMk/>
            <pc:sldMk cId="3196787598" sldId="457"/>
            <ac:spMk id="6" creationId="{77E5823B-6353-FBB9-C5C1-552D176AF734}"/>
          </ac:spMkLst>
        </pc:spChg>
        <pc:spChg chg="del">
          <ac:chgData name="대연 김" userId="4d4195ea0112b278" providerId="LiveId" clId="{E42E58D2-440B-4313-9653-7978CE0D8ABF}" dt="2023-06-03T09:14:29.790" v="987" actId="478"/>
          <ac:spMkLst>
            <pc:docMk/>
            <pc:sldMk cId="3196787598" sldId="457"/>
            <ac:spMk id="16" creationId="{601ACE98-F9EA-8758-C674-F63173C1B041}"/>
          </ac:spMkLst>
        </pc:spChg>
        <pc:graphicFrameChg chg="add del">
          <ac:chgData name="대연 김" userId="4d4195ea0112b278" providerId="LiveId" clId="{E42E58D2-440B-4313-9653-7978CE0D8ABF}" dt="2023-06-03T07:17:00.059" v="273"/>
          <ac:graphicFrameMkLst>
            <pc:docMk/>
            <pc:sldMk cId="3196787598" sldId="457"/>
            <ac:graphicFrameMk id="2" creationId="{D293A4AA-F5BD-E186-A8BB-8654942A5A2A}"/>
          </ac:graphicFrameMkLst>
        </pc:graphicFrameChg>
        <pc:graphicFrameChg chg="add del mod">
          <ac:chgData name="대연 김" userId="4d4195ea0112b278" providerId="LiveId" clId="{E42E58D2-440B-4313-9653-7978CE0D8ABF}" dt="2023-06-03T09:14:39.157" v="990" actId="478"/>
          <ac:graphicFrameMkLst>
            <pc:docMk/>
            <pc:sldMk cId="3196787598" sldId="457"/>
            <ac:graphicFrameMk id="3" creationId="{4C01DF85-92B1-2483-2985-ACA94D7FAEBF}"/>
          </ac:graphicFrameMkLst>
        </pc:graphicFrameChg>
        <pc:graphicFrameChg chg="mod modGraphic">
          <ac:chgData name="대연 김" userId="4d4195ea0112b278" providerId="LiveId" clId="{E42E58D2-440B-4313-9653-7978CE0D8ABF}" dt="2023-06-03T09:21:58.421" v="1382" actId="12788"/>
          <ac:graphicFrameMkLst>
            <pc:docMk/>
            <pc:sldMk cId="3196787598" sldId="457"/>
            <ac:graphicFrameMk id="11" creationId="{86D228F8-9546-C347-E317-438ABB9FF1FC}"/>
          </ac:graphicFrameMkLst>
        </pc:graphicFrameChg>
        <pc:picChg chg="del">
          <ac:chgData name="대연 김" userId="4d4195ea0112b278" providerId="LiveId" clId="{E42E58D2-440B-4313-9653-7978CE0D8ABF}" dt="2023-06-03T07:22:15.879" v="334" actId="478"/>
          <ac:picMkLst>
            <pc:docMk/>
            <pc:sldMk cId="3196787598" sldId="457"/>
            <ac:picMk id="8" creationId="{2633DA3A-9976-C469-9A52-CA60D209A449}"/>
          </ac:picMkLst>
        </pc:picChg>
        <pc:picChg chg="add mod ord">
          <ac:chgData name="대연 김" userId="4d4195ea0112b278" providerId="LiveId" clId="{E42E58D2-440B-4313-9653-7978CE0D8ABF}" dt="2023-06-03T09:05:41.283" v="864" actId="1076"/>
          <ac:picMkLst>
            <pc:docMk/>
            <pc:sldMk cId="3196787598" sldId="457"/>
            <ac:picMk id="9" creationId="{9D1B7DF9-9404-510F-33EE-F65130693917}"/>
          </ac:picMkLst>
        </pc:picChg>
        <pc:cxnChg chg="add mod">
          <ac:chgData name="대연 김" userId="4d4195ea0112b278" providerId="LiveId" clId="{E42E58D2-440B-4313-9653-7978CE0D8ABF}" dt="2023-06-03T09:22:00.762" v="1383" actId="465"/>
          <ac:cxnSpMkLst>
            <pc:docMk/>
            <pc:sldMk cId="3196787598" sldId="457"/>
            <ac:cxnSpMk id="6" creationId="{20A8BB7F-EBE8-A979-0924-BCFD396D304C}"/>
          </ac:cxnSpMkLst>
        </pc:cxnChg>
        <pc:cxnChg chg="del">
          <ac:chgData name="대연 김" userId="4d4195ea0112b278" providerId="LiveId" clId="{E42E58D2-440B-4313-9653-7978CE0D8ABF}" dt="2023-06-03T09:14:30.806" v="988" actId="478"/>
          <ac:cxnSpMkLst>
            <pc:docMk/>
            <pc:sldMk cId="3196787598" sldId="457"/>
            <ac:cxnSpMk id="18" creationId="{EA0F5E20-73C7-0CB9-573F-1E88E0E7C506}"/>
          </ac:cxnSpMkLst>
        </pc:cxnChg>
      </pc:sldChg>
      <pc:sldChg chg="addSp delSp modSp mod">
        <pc:chgData name="대연 김" userId="4d4195ea0112b278" providerId="LiveId" clId="{E42E58D2-440B-4313-9653-7978CE0D8ABF}" dt="2023-06-03T09:21:29.680" v="1342" actId="465"/>
        <pc:sldMkLst>
          <pc:docMk/>
          <pc:sldMk cId="1194174929" sldId="459"/>
        </pc:sldMkLst>
        <pc:spChg chg="add del mod ord">
          <ac:chgData name="대연 김" userId="4d4195ea0112b278" providerId="LiveId" clId="{E42E58D2-440B-4313-9653-7978CE0D8ABF}" dt="2023-06-03T09:14:02.321" v="980" actId="478"/>
          <ac:spMkLst>
            <pc:docMk/>
            <pc:sldMk cId="1194174929" sldId="459"/>
            <ac:spMk id="2" creationId="{F8D3F55E-FDBA-8C6B-9E01-54B15A2C1A05}"/>
          </ac:spMkLst>
        </pc:spChg>
        <pc:spChg chg="del">
          <ac:chgData name="대연 김" userId="4d4195ea0112b278" providerId="LiveId" clId="{E42E58D2-440B-4313-9653-7978CE0D8ABF}" dt="2023-06-03T09:13:36.408" v="976" actId="478"/>
          <ac:spMkLst>
            <pc:docMk/>
            <pc:sldMk cId="1194174929" sldId="459"/>
            <ac:spMk id="4" creationId="{2EFA2173-69F9-250B-800D-5D5DAC2FAD50}"/>
          </ac:spMkLst>
        </pc:spChg>
        <pc:spChg chg="add mod ord">
          <ac:chgData name="대연 김" userId="4d4195ea0112b278" providerId="LiveId" clId="{E42E58D2-440B-4313-9653-7978CE0D8ABF}" dt="2023-06-03T09:21:29.680" v="1342" actId="465"/>
          <ac:spMkLst>
            <pc:docMk/>
            <pc:sldMk cId="1194174929" sldId="459"/>
            <ac:spMk id="7" creationId="{3872737E-8C17-BDDD-27DB-867B44F1DE04}"/>
          </ac:spMkLst>
        </pc:spChg>
        <pc:spChg chg="mod">
          <ac:chgData name="대연 김" userId="4d4195ea0112b278" providerId="LiveId" clId="{E42E58D2-440B-4313-9653-7978CE0D8ABF}" dt="2023-06-03T09:21:27.173" v="1341" actId="12788"/>
          <ac:spMkLst>
            <pc:docMk/>
            <pc:sldMk cId="1194174929" sldId="459"/>
            <ac:spMk id="11" creationId="{2790A79A-217E-2821-6E23-7565D444C533}"/>
          </ac:spMkLst>
        </pc:spChg>
        <pc:graphicFrameChg chg="add del mod modGraphic">
          <ac:chgData name="대연 김" userId="4d4195ea0112b278" providerId="LiveId" clId="{E42E58D2-440B-4313-9653-7978CE0D8ABF}" dt="2023-06-03T09:14:08.603" v="982" actId="478"/>
          <ac:graphicFrameMkLst>
            <pc:docMk/>
            <pc:sldMk cId="1194174929" sldId="459"/>
            <ac:graphicFrameMk id="5" creationId="{96B535C4-44A9-D490-83DE-7094C1E22D41}"/>
          </ac:graphicFrameMkLst>
        </pc:graphicFrameChg>
        <pc:graphicFrameChg chg="mod">
          <ac:chgData name="대연 김" userId="4d4195ea0112b278" providerId="LiveId" clId="{E42E58D2-440B-4313-9653-7978CE0D8ABF}" dt="2023-06-03T09:21:27.173" v="1341" actId="12788"/>
          <ac:graphicFrameMkLst>
            <pc:docMk/>
            <pc:sldMk cId="1194174929" sldId="459"/>
            <ac:graphicFrameMk id="6" creationId="{98A4AD39-6717-6FB1-5A8E-F775BF50A635}"/>
          </ac:graphicFrameMkLst>
        </pc:graphicFrameChg>
        <pc:picChg chg="mod">
          <ac:chgData name="대연 김" userId="4d4195ea0112b278" providerId="LiveId" clId="{E42E58D2-440B-4313-9653-7978CE0D8ABF}" dt="2023-06-03T09:05:31.776" v="854" actId="1076"/>
          <ac:picMkLst>
            <pc:docMk/>
            <pc:sldMk cId="1194174929" sldId="459"/>
            <ac:picMk id="10" creationId="{71B214F1-4327-1BC4-E08D-2E3AA9C908AE}"/>
          </ac:picMkLst>
        </pc:picChg>
        <pc:cxnChg chg="add mod ord">
          <ac:chgData name="대연 김" userId="4d4195ea0112b278" providerId="LiveId" clId="{E42E58D2-440B-4313-9653-7978CE0D8ABF}" dt="2023-06-03T09:21:29.680" v="1342" actId="465"/>
          <ac:cxnSpMkLst>
            <pc:docMk/>
            <pc:sldMk cId="1194174929" sldId="459"/>
            <ac:cxnSpMk id="3" creationId="{18D6D966-0785-523E-3151-3982C9C9F4D4}"/>
          </ac:cxnSpMkLst>
        </pc:cxnChg>
        <pc:cxnChg chg="del">
          <ac:chgData name="대연 김" userId="4d4195ea0112b278" providerId="LiveId" clId="{E42E58D2-440B-4313-9653-7978CE0D8ABF}" dt="2023-06-03T09:13:31.493" v="975" actId="478"/>
          <ac:cxnSpMkLst>
            <pc:docMk/>
            <pc:sldMk cId="1194174929" sldId="459"/>
            <ac:cxnSpMk id="15" creationId="{A4BD842A-C4F6-B087-AAE4-6A3721A97BA9}"/>
          </ac:cxnSpMkLst>
        </pc:cxnChg>
      </pc:sldChg>
      <pc:sldChg chg="addSp delSp modSp mod">
        <pc:chgData name="대연 김" userId="4d4195ea0112b278" providerId="LiveId" clId="{E42E58D2-440B-4313-9653-7978CE0D8ABF}" dt="2023-06-03T09:21:20.158" v="1340" actId="12788"/>
        <pc:sldMkLst>
          <pc:docMk/>
          <pc:sldMk cId="2014094954" sldId="464"/>
        </pc:sldMkLst>
        <pc:spChg chg="add del mod">
          <ac:chgData name="대연 김" userId="4d4195ea0112b278" providerId="LiveId" clId="{E42E58D2-440B-4313-9653-7978CE0D8ABF}" dt="2023-06-03T09:20:16.345" v="1285" actId="478"/>
          <ac:spMkLst>
            <pc:docMk/>
            <pc:sldMk cId="2014094954" sldId="464"/>
            <ac:spMk id="2" creationId="{9D3A32E5-BDF3-0150-746F-6112BE4117EA}"/>
          </ac:spMkLst>
        </pc:spChg>
        <pc:spChg chg="add del mod">
          <ac:chgData name="대연 김" userId="4d4195ea0112b278" providerId="LiveId" clId="{E42E58D2-440B-4313-9653-7978CE0D8ABF}" dt="2023-06-03T09:12:24.674" v="965" actId="478"/>
          <ac:spMkLst>
            <pc:docMk/>
            <pc:sldMk cId="2014094954" sldId="464"/>
            <ac:spMk id="3" creationId="{72363A65-0E32-01B5-1AAD-DD1CE2DB9B1E}"/>
          </ac:spMkLst>
        </pc:spChg>
        <pc:spChg chg="mod">
          <ac:chgData name="대연 김" userId="4d4195ea0112b278" providerId="LiveId" clId="{E42E58D2-440B-4313-9653-7978CE0D8ABF}" dt="2023-06-03T09:21:20.158" v="1340" actId="12788"/>
          <ac:spMkLst>
            <pc:docMk/>
            <pc:sldMk cId="2014094954" sldId="464"/>
            <ac:spMk id="4" creationId="{9F4504D4-92B8-427D-6B68-89ACCFF70C61}"/>
          </ac:spMkLst>
        </pc:spChg>
        <pc:spChg chg="add del mod">
          <ac:chgData name="대연 김" userId="4d4195ea0112b278" providerId="LiveId" clId="{E42E58D2-440B-4313-9653-7978CE0D8ABF}" dt="2023-06-03T09:13:02.352" v="970" actId="478"/>
          <ac:spMkLst>
            <pc:docMk/>
            <pc:sldMk cId="2014094954" sldId="464"/>
            <ac:spMk id="9" creationId="{92CCF2E7-B2E5-1E40-503E-1B993996B9F1}"/>
          </ac:spMkLst>
        </pc:spChg>
        <pc:spChg chg="add mod">
          <ac:chgData name="대연 김" userId="4d4195ea0112b278" providerId="LiveId" clId="{E42E58D2-440B-4313-9653-7978CE0D8ABF}" dt="2023-06-03T09:21:20.158" v="1340" actId="12788"/>
          <ac:spMkLst>
            <pc:docMk/>
            <pc:sldMk cId="2014094954" sldId="464"/>
            <ac:spMk id="13" creationId="{167D8CA9-9126-6509-F803-56B5742CD1FF}"/>
          </ac:spMkLst>
        </pc:spChg>
        <pc:spChg chg="del">
          <ac:chgData name="대연 김" userId="4d4195ea0112b278" providerId="LiveId" clId="{E42E58D2-440B-4313-9653-7978CE0D8ABF}" dt="2023-06-03T09:11:20.841" v="950" actId="478"/>
          <ac:spMkLst>
            <pc:docMk/>
            <pc:sldMk cId="2014094954" sldId="464"/>
            <ac:spMk id="15" creationId="{962E436B-8501-4FCE-9AFA-0ACC9AC2ECCE}"/>
          </ac:spMkLst>
        </pc:spChg>
        <pc:graphicFrameChg chg="add del mod">
          <ac:chgData name="대연 김" userId="4d4195ea0112b278" providerId="LiveId" clId="{E42E58D2-440B-4313-9653-7978CE0D8ABF}" dt="2023-06-03T09:11:52.185" v="958" actId="478"/>
          <ac:graphicFrameMkLst>
            <pc:docMk/>
            <pc:sldMk cId="2014094954" sldId="464"/>
            <ac:graphicFrameMk id="7" creationId="{8A57F817-8E24-E988-6D52-26FF72E7A2ED}"/>
          </ac:graphicFrameMkLst>
        </pc:graphicFrameChg>
        <pc:graphicFrameChg chg="mod">
          <ac:chgData name="대연 김" userId="4d4195ea0112b278" providerId="LiveId" clId="{E42E58D2-440B-4313-9653-7978CE0D8ABF}" dt="2023-06-03T09:21:20.158" v="1340" actId="12788"/>
          <ac:graphicFrameMkLst>
            <pc:docMk/>
            <pc:sldMk cId="2014094954" sldId="464"/>
            <ac:graphicFrameMk id="10" creationId="{BB7D2D5A-1E9E-2968-AAD2-129F7ACA2B2B}"/>
          </ac:graphicFrameMkLst>
        </pc:graphicFrameChg>
        <pc:picChg chg="add del mod">
          <ac:chgData name="대연 김" userId="4d4195ea0112b278" providerId="LiveId" clId="{E42E58D2-440B-4313-9653-7978CE0D8ABF}" dt="2023-06-03T09:11:32.520" v="954" actId="478"/>
          <ac:picMkLst>
            <pc:docMk/>
            <pc:sldMk cId="2014094954" sldId="464"/>
            <ac:picMk id="8" creationId="{A846CF3C-2538-D3F2-9E62-4919BEA03C65}"/>
          </ac:picMkLst>
        </pc:picChg>
        <pc:cxnChg chg="add mod ord">
          <ac:chgData name="대연 김" userId="4d4195ea0112b278" providerId="LiveId" clId="{E42E58D2-440B-4313-9653-7978CE0D8ABF}" dt="2023-06-03T09:21:20.158" v="1340" actId="12788"/>
          <ac:cxnSpMkLst>
            <pc:docMk/>
            <pc:sldMk cId="2014094954" sldId="464"/>
            <ac:cxnSpMk id="5" creationId="{DE6242F1-0902-2D95-5054-9C588147A2FA}"/>
          </ac:cxnSpMkLst>
        </pc:cxnChg>
        <pc:cxnChg chg="add del">
          <ac:chgData name="대연 김" userId="4d4195ea0112b278" providerId="LiveId" clId="{E42E58D2-440B-4313-9653-7978CE0D8ABF}" dt="2023-06-03T09:11:35.400" v="955" actId="478"/>
          <ac:cxnSpMkLst>
            <pc:docMk/>
            <pc:sldMk cId="2014094954" sldId="464"/>
            <ac:cxnSpMk id="16" creationId="{D7F3AC3B-D871-4489-1B6F-F5DAC5D4C95D}"/>
          </ac:cxnSpMkLst>
        </pc:cxnChg>
      </pc:sldChg>
      <pc:sldChg chg="addSp delSp modSp mod">
        <pc:chgData name="대연 김" userId="4d4195ea0112b278" providerId="LiveId" clId="{E42E58D2-440B-4313-9653-7978CE0D8ABF}" dt="2023-06-03T09:21:10.740" v="1337" actId="12788"/>
        <pc:sldMkLst>
          <pc:docMk/>
          <pc:sldMk cId="1892910770" sldId="466"/>
        </pc:sldMkLst>
        <pc:spChg chg="add del mod">
          <ac:chgData name="대연 김" userId="4d4195ea0112b278" providerId="LiveId" clId="{E42E58D2-440B-4313-9653-7978CE0D8ABF}" dt="2023-06-03T09:08:43.144" v="920" actId="478"/>
          <ac:spMkLst>
            <pc:docMk/>
            <pc:sldMk cId="1892910770" sldId="466"/>
            <ac:spMk id="2" creationId="{5C0A7A78-CD1C-0DD6-0A58-696FE0EC4E08}"/>
          </ac:spMkLst>
        </pc:spChg>
        <pc:spChg chg="del mod">
          <ac:chgData name="대연 김" userId="4d4195ea0112b278" providerId="LiveId" clId="{E42E58D2-440B-4313-9653-7978CE0D8ABF}" dt="2023-06-03T09:08:18.825" v="916" actId="478"/>
          <ac:spMkLst>
            <pc:docMk/>
            <pc:sldMk cId="1892910770" sldId="466"/>
            <ac:spMk id="4" creationId="{C912ED61-F036-483F-1854-2526A64CAF38}"/>
          </ac:spMkLst>
        </pc:spChg>
        <pc:spChg chg="add mod ord">
          <ac:chgData name="대연 김" userId="4d4195ea0112b278" providerId="LiveId" clId="{E42E58D2-440B-4313-9653-7978CE0D8ABF}" dt="2023-06-03T09:21:10.740" v="1337" actId="12788"/>
          <ac:spMkLst>
            <pc:docMk/>
            <pc:sldMk cId="1892910770" sldId="466"/>
            <ac:spMk id="5" creationId="{095D6BCB-AFEC-F5E8-5F2F-AFEC686D0904}"/>
          </ac:spMkLst>
        </pc:spChg>
        <pc:spChg chg="mod">
          <ac:chgData name="대연 김" userId="4d4195ea0112b278" providerId="LiveId" clId="{E42E58D2-440B-4313-9653-7978CE0D8ABF}" dt="2023-06-03T09:21:10.740" v="1337" actId="12788"/>
          <ac:spMkLst>
            <pc:docMk/>
            <pc:sldMk cId="1892910770" sldId="466"/>
            <ac:spMk id="8" creationId="{666A6E27-4837-2B42-5EB8-10F6C8AFEE9C}"/>
          </ac:spMkLst>
        </pc:spChg>
        <pc:spChg chg="add del mod">
          <ac:chgData name="대연 김" userId="4d4195ea0112b278" providerId="LiveId" clId="{E42E58D2-440B-4313-9653-7978CE0D8ABF}" dt="2023-06-03T09:09:31.621" v="932"/>
          <ac:spMkLst>
            <pc:docMk/>
            <pc:sldMk cId="1892910770" sldId="466"/>
            <ac:spMk id="9" creationId="{7961B77A-2749-A8DA-F4FC-2A83E252308D}"/>
          </ac:spMkLst>
        </pc:spChg>
        <pc:spChg chg="ord">
          <ac:chgData name="대연 김" userId="4d4195ea0112b278" providerId="LiveId" clId="{E42E58D2-440B-4313-9653-7978CE0D8ABF}" dt="2023-06-03T09:09:22.396" v="929" actId="13244"/>
          <ac:spMkLst>
            <pc:docMk/>
            <pc:sldMk cId="1892910770" sldId="466"/>
            <ac:spMk id="11" creationId="{BDDE6A5F-8A34-7198-D3B3-9A74C4FC3FEC}"/>
          </ac:spMkLst>
        </pc:spChg>
        <pc:spChg chg="add del mod">
          <ac:chgData name="대연 김" userId="4d4195ea0112b278" providerId="LiveId" clId="{E42E58D2-440B-4313-9653-7978CE0D8ABF}" dt="2023-06-03T09:09:31.621" v="932"/>
          <ac:spMkLst>
            <pc:docMk/>
            <pc:sldMk cId="1892910770" sldId="466"/>
            <ac:spMk id="14" creationId="{12A4098C-FE79-BA6B-8051-6434B94C799D}"/>
          </ac:spMkLst>
        </pc:spChg>
        <pc:spChg chg="add del mod">
          <ac:chgData name="대연 김" userId="4d4195ea0112b278" providerId="LiveId" clId="{E42E58D2-440B-4313-9653-7978CE0D8ABF}" dt="2023-06-03T09:09:40.489" v="934"/>
          <ac:spMkLst>
            <pc:docMk/>
            <pc:sldMk cId="1892910770" sldId="466"/>
            <ac:spMk id="24" creationId="{DF43F7BB-79D5-54A2-399C-21DF7C2482A4}"/>
          </ac:spMkLst>
        </pc:spChg>
        <pc:spChg chg="add del mod">
          <ac:chgData name="대연 김" userId="4d4195ea0112b278" providerId="LiveId" clId="{E42E58D2-440B-4313-9653-7978CE0D8ABF}" dt="2023-06-03T09:09:40.489" v="934"/>
          <ac:spMkLst>
            <pc:docMk/>
            <pc:sldMk cId="1892910770" sldId="466"/>
            <ac:spMk id="26" creationId="{D5313C75-AA8C-991B-CF09-1369F5BAD548}"/>
          </ac:spMkLst>
        </pc:spChg>
        <pc:graphicFrameChg chg="add del mod">
          <ac:chgData name="대연 김" userId="4d4195ea0112b278" providerId="LiveId" clId="{E42E58D2-440B-4313-9653-7978CE0D8ABF}" dt="2023-06-03T09:09:06.196" v="925" actId="478"/>
          <ac:graphicFrameMkLst>
            <pc:docMk/>
            <pc:sldMk cId="1892910770" sldId="466"/>
            <ac:graphicFrameMk id="3" creationId="{B170219B-1746-5942-9A20-FBFB55A97674}"/>
          </ac:graphicFrameMkLst>
        </pc:graphicFrameChg>
        <pc:graphicFrameChg chg="add del mod">
          <ac:chgData name="대연 김" userId="4d4195ea0112b278" providerId="LiveId" clId="{E42E58D2-440B-4313-9653-7978CE0D8ABF}" dt="2023-06-03T09:09:31.621" v="932"/>
          <ac:graphicFrameMkLst>
            <pc:docMk/>
            <pc:sldMk cId="1892910770" sldId="466"/>
            <ac:graphicFrameMk id="13" creationId="{954F02B0-6E92-154C-6967-5CA9BF36CD34}"/>
          </ac:graphicFrameMkLst>
        </pc:graphicFrameChg>
        <pc:graphicFrameChg chg="mod">
          <ac:chgData name="대연 김" userId="4d4195ea0112b278" providerId="LiveId" clId="{E42E58D2-440B-4313-9653-7978CE0D8ABF}" dt="2023-06-03T09:21:10.740" v="1337" actId="12788"/>
          <ac:graphicFrameMkLst>
            <pc:docMk/>
            <pc:sldMk cId="1892910770" sldId="466"/>
            <ac:graphicFrameMk id="15" creationId="{C0A4CE96-DCC8-5AC5-9D1F-A07D5955F45B}"/>
          </ac:graphicFrameMkLst>
        </pc:graphicFrameChg>
        <pc:graphicFrameChg chg="add del mod">
          <ac:chgData name="대연 김" userId="4d4195ea0112b278" providerId="LiveId" clId="{E42E58D2-440B-4313-9653-7978CE0D8ABF}" dt="2023-06-03T09:09:40.489" v="934"/>
          <ac:graphicFrameMkLst>
            <pc:docMk/>
            <pc:sldMk cId="1892910770" sldId="466"/>
            <ac:graphicFrameMk id="25" creationId="{86963430-478B-D11D-B625-5C81CADC2A34}"/>
          </ac:graphicFrameMkLst>
        </pc:graphicFrameChg>
        <pc:picChg chg="mod">
          <ac:chgData name="대연 김" userId="4d4195ea0112b278" providerId="LiveId" clId="{E42E58D2-440B-4313-9653-7978CE0D8ABF}" dt="2023-06-03T09:04:39.995" v="819" actId="14100"/>
          <ac:picMkLst>
            <pc:docMk/>
            <pc:sldMk cId="1892910770" sldId="466"/>
            <ac:picMk id="6" creationId="{647F980F-8590-AFB1-43FB-01C761B94409}"/>
          </ac:picMkLst>
        </pc:picChg>
        <pc:cxnChg chg="add mod ord">
          <ac:chgData name="대연 김" userId="4d4195ea0112b278" providerId="LiveId" clId="{E42E58D2-440B-4313-9653-7978CE0D8ABF}" dt="2023-06-03T09:21:10.740" v="1337" actId="12788"/>
          <ac:cxnSpMkLst>
            <pc:docMk/>
            <pc:sldMk cId="1892910770" sldId="466"/>
            <ac:cxnSpMk id="7" creationId="{181B942A-CDA4-D5D4-E33A-6B94F392B3D0}"/>
          </ac:cxnSpMkLst>
        </pc:cxnChg>
        <pc:cxnChg chg="del">
          <ac:chgData name="대연 김" userId="4d4195ea0112b278" providerId="LiveId" clId="{E42E58D2-440B-4313-9653-7978CE0D8ABF}" dt="2023-06-03T09:08:40.743" v="919" actId="478"/>
          <ac:cxnSpMkLst>
            <pc:docMk/>
            <pc:sldMk cId="1892910770" sldId="466"/>
            <ac:cxnSpMk id="10" creationId="{904438FF-249D-E717-5BE0-DAA631912CC7}"/>
          </ac:cxnSpMkLst>
        </pc:cxnChg>
        <pc:cxnChg chg="add del mod">
          <ac:chgData name="대연 김" userId="4d4195ea0112b278" providerId="LiveId" clId="{E42E58D2-440B-4313-9653-7978CE0D8ABF}" dt="2023-06-03T09:09:31.621" v="932"/>
          <ac:cxnSpMkLst>
            <pc:docMk/>
            <pc:sldMk cId="1892910770" sldId="466"/>
            <ac:cxnSpMk id="23" creationId="{76A8D049-42CB-3544-F15F-CDA824C7E192}"/>
          </ac:cxnSpMkLst>
        </pc:cxnChg>
        <pc:cxnChg chg="add del mod">
          <ac:chgData name="대연 김" userId="4d4195ea0112b278" providerId="LiveId" clId="{E42E58D2-440B-4313-9653-7978CE0D8ABF}" dt="2023-06-03T09:09:40.489" v="934"/>
          <ac:cxnSpMkLst>
            <pc:docMk/>
            <pc:sldMk cId="1892910770" sldId="466"/>
            <ac:cxnSpMk id="27" creationId="{50EE2E65-6436-D963-CAF7-60AE2B764EAA}"/>
          </ac:cxnSpMkLst>
        </pc:cxnChg>
      </pc:sldChg>
      <pc:sldChg chg="modSp mod">
        <pc:chgData name="대연 김" userId="4d4195ea0112b278" providerId="LiveId" clId="{E42E58D2-440B-4313-9653-7978CE0D8ABF}" dt="2023-06-03T09:21:00.736" v="1334" actId="12788"/>
        <pc:sldMkLst>
          <pc:docMk/>
          <pc:sldMk cId="752031406" sldId="469"/>
        </pc:sldMkLst>
        <pc:spChg chg="mod">
          <ac:chgData name="대연 김" userId="4d4195ea0112b278" providerId="LiveId" clId="{E42E58D2-440B-4313-9653-7978CE0D8ABF}" dt="2023-06-03T09:21:00.736" v="1334" actId="12788"/>
          <ac:spMkLst>
            <pc:docMk/>
            <pc:sldMk cId="752031406" sldId="469"/>
            <ac:spMk id="8" creationId="{B33DBF4B-26CB-A4FC-2657-5EB9D727D695}"/>
          </ac:spMkLst>
        </pc:spChg>
        <pc:spChg chg="mod">
          <ac:chgData name="대연 김" userId="4d4195ea0112b278" providerId="LiveId" clId="{E42E58D2-440B-4313-9653-7978CE0D8ABF}" dt="2023-06-03T09:21:00.736" v="1334" actId="12788"/>
          <ac:spMkLst>
            <pc:docMk/>
            <pc:sldMk cId="752031406" sldId="469"/>
            <ac:spMk id="15" creationId="{1F53575A-4507-3F5A-1F11-328636AB0856}"/>
          </ac:spMkLst>
        </pc:spChg>
        <pc:graphicFrameChg chg="mod">
          <ac:chgData name="대연 김" userId="4d4195ea0112b278" providerId="LiveId" clId="{E42E58D2-440B-4313-9653-7978CE0D8ABF}" dt="2023-06-03T09:21:00.736" v="1334" actId="12788"/>
          <ac:graphicFrameMkLst>
            <pc:docMk/>
            <pc:sldMk cId="752031406" sldId="469"/>
            <ac:graphicFrameMk id="12" creationId="{EE47CBCB-087D-7309-B431-F5646BC31EB6}"/>
          </ac:graphicFrameMkLst>
        </pc:graphicFrameChg>
        <pc:picChg chg="mod">
          <ac:chgData name="대연 김" userId="4d4195ea0112b278" providerId="LiveId" clId="{E42E58D2-440B-4313-9653-7978CE0D8ABF}" dt="2023-06-03T09:04:16.893" v="817" actId="1076"/>
          <ac:picMkLst>
            <pc:docMk/>
            <pc:sldMk cId="752031406" sldId="469"/>
            <ac:picMk id="6" creationId="{09AE4916-4B5F-8977-5F90-E7C38E21B39C}"/>
          </ac:picMkLst>
        </pc:picChg>
        <pc:cxnChg chg="mod">
          <ac:chgData name="대연 김" userId="4d4195ea0112b278" providerId="LiveId" clId="{E42E58D2-440B-4313-9653-7978CE0D8ABF}" dt="2023-06-03T09:21:00.736" v="1334" actId="12788"/>
          <ac:cxnSpMkLst>
            <pc:docMk/>
            <pc:sldMk cId="752031406" sldId="469"/>
            <ac:cxnSpMk id="16" creationId="{29C6CB29-EA82-895E-9EF5-02BB96694502}"/>
          </ac:cxnSpMkLst>
        </pc:cxnChg>
      </pc:sldChg>
      <pc:sldChg chg="modSp mod">
        <pc:chgData name="대연 김" userId="4d4195ea0112b278" providerId="LiveId" clId="{E42E58D2-440B-4313-9653-7978CE0D8ABF}" dt="2023-06-03T09:01:37.492" v="733" actId="1038"/>
        <pc:sldMkLst>
          <pc:docMk/>
          <pc:sldMk cId="528575842" sldId="482"/>
        </pc:sldMkLst>
        <pc:graphicFrameChg chg="mod modGraphic">
          <ac:chgData name="대연 김" userId="4d4195ea0112b278" providerId="LiveId" clId="{E42E58D2-440B-4313-9653-7978CE0D8ABF}" dt="2023-06-03T07:23:16.241" v="336" actId="207"/>
          <ac:graphicFrameMkLst>
            <pc:docMk/>
            <pc:sldMk cId="528575842" sldId="482"/>
            <ac:graphicFrameMk id="13" creationId="{8BC1DC07-F4D0-6543-B230-516F8E2A35A5}"/>
          </ac:graphicFrameMkLst>
        </pc:graphicFrameChg>
        <pc:cxnChg chg="mod">
          <ac:chgData name="대연 김" userId="4d4195ea0112b278" providerId="LiveId" clId="{E42E58D2-440B-4313-9653-7978CE0D8ABF}" dt="2023-06-03T09:01:37.492" v="733" actId="1038"/>
          <ac:cxnSpMkLst>
            <pc:docMk/>
            <pc:sldMk cId="528575842" sldId="482"/>
            <ac:cxnSpMk id="3" creationId="{415404E8-BF09-FD0A-01F0-1CCECE9D8343}"/>
          </ac:cxnSpMkLst>
        </pc:cxnChg>
      </pc:sldChg>
      <pc:sldChg chg="addSp delSp modSp mod">
        <pc:chgData name="대연 김" userId="4d4195ea0112b278" providerId="LiveId" clId="{E42E58D2-440B-4313-9653-7978CE0D8ABF}" dt="2023-06-03T11:12:47.923" v="1467" actId="20577"/>
        <pc:sldMkLst>
          <pc:docMk/>
          <pc:sldMk cId="1428508174" sldId="490"/>
        </pc:sldMkLst>
        <pc:spChg chg="add del mod">
          <ac:chgData name="대연 김" userId="4d4195ea0112b278" providerId="LiveId" clId="{E42E58D2-440B-4313-9653-7978CE0D8ABF}" dt="2023-06-03T11:12:47.923" v="1467" actId="20577"/>
          <ac:spMkLst>
            <pc:docMk/>
            <pc:sldMk cId="1428508174" sldId="490"/>
            <ac:spMk id="12" creationId="{9A5A484E-9353-9745-5BB0-3403C0BF2AED}"/>
          </ac:spMkLst>
        </pc:spChg>
        <pc:picChg chg="mod">
          <ac:chgData name="대연 김" userId="4d4195ea0112b278" providerId="LiveId" clId="{E42E58D2-440B-4313-9653-7978CE0D8ABF}" dt="2023-06-03T08:33:13.074" v="577" actId="1036"/>
          <ac:picMkLst>
            <pc:docMk/>
            <pc:sldMk cId="1428508174" sldId="490"/>
            <ac:picMk id="10" creationId="{9398FE39-8109-224C-4F2C-AD5B39C569FB}"/>
          </ac:picMkLst>
        </pc:picChg>
        <pc:cxnChg chg="mod">
          <ac:chgData name="대연 김" userId="4d4195ea0112b278" providerId="LiveId" clId="{E42E58D2-440B-4313-9653-7978CE0D8ABF}" dt="2023-06-03T09:01:12.703" v="725" actId="1038"/>
          <ac:cxnSpMkLst>
            <pc:docMk/>
            <pc:sldMk cId="1428508174" sldId="490"/>
            <ac:cxnSpMk id="3" creationId="{415404E8-BF09-FD0A-01F0-1CCECE9D8343}"/>
          </ac:cxnSpMkLst>
        </pc:cxnChg>
      </pc:sldChg>
      <pc:sldChg chg="modSp mod ord">
        <pc:chgData name="대연 김" userId="4d4195ea0112b278" providerId="LiveId" clId="{E42E58D2-440B-4313-9653-7978CE0D8ABF}" dt="2023-06-03T09:25:22.062" v="1430" actId="3064"/>
        <pc:sldMkLst>
          <pc:docMk/>
          <pc:sldMk cId="1046298954" sldId="493"/>
        </pc:sldMkLst>
        <pc:spChg chg="mod">
          <ac:chgData name="대연 김" userId="4d4195ea0112b278" providerId="LiveId" clId="{E42E58D2-440B-4313-9653-7978CE0D8ABF}" dt="2023-06-03T09:25:22.062" v="1430" actId="3064"/>
          <ac:spMkLst>
            <pc:docMk/>
            <pc:sldMk cId="1046298954" sldId="493"/>
            <ac:spMk id="23" creationId="{3204955E-96FA-DDC4-1ED5-7B91F39A0CB7}"/>
          </ac:spMkLst>
        </pc:spChg>
        <pc:graphicFrameChg chg="modGraphic">
          <ac:chgData name="대연 김" userId="4d4195ea0112b278" providerId="LiveId" clId="{E42E58D2-440B-4313-9653-7978CE0D8ABF}" dt="2023-06-03T07:24:18.809" v="341" actId="20577"/>
          <ac:graphicFrameMkLst>
            <pc:docMk/>
            <pc:sldMk cId="1046298954" sldId="493"/>
            <ac:graphicFrameMk id="10" creationId="{67711743-95B9-2E11-D611-1540C997B167}"/>
          </ac:graphicFrameMkLst>
        </pc:graphicFrameChg>
        <pc:graphicFrameChg chg="mod modGraphic">
          <ac:chgData name="대연 김" userId="4d4195ea0112b278" providerId="LiveId" clId="{E42E58D2-440B-4313-9653-7978CE0D8ABF}" dt="2023-06-03T07:24:43.137" v="345" actId="108"/>
          <ac:graphicFrameMkLst>
            <pc:docMk/>
            <pc:sldMk cId="1046298954" sldId="493"/>
            <ac:graphicFrameMk id="12" creationId="{A56324C9-A5C9-86B1-DFEE-61F2164515D7}"/>
          </ac:graphicFrameMkLst>
        </pc:graphicFrameChg>
        <pc:cxnChg chg="mod">
          <ac:chgData name="대연 김" userId="4d4195ea0112b278" providerId="LiveId" clId="{E42E58D2-440B-4313-9653-7978CE0D8ABF}" dt="2023-06-03T09:01:55.603" v="742" actId="1038"/>
          <ac:cxnSpMkLst>
            <pc:docMk/>
            <pc:sldMk cId="1046298954" sldId="493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2:42.495" v="764" actId="1038"/>
        <pc:sldMkLst>
          <pc:docMk/>
          <pc:sldMk cId="470623812" sldId="505"/>
        </pc:sldMkLst>
        <pc:cxnChg chg="mod">
          <ac:chgData name="대연 김" userId="4d4195ea0112b278" providerId="LiveId" clId="{E42E58D2-440B-4313-9653-7978CE0D8ABF}" dt="2023-06-03T09:02:42.495" v="764" actId="1038"/>
          <ac:cxnSpMkLst>
            <pc:docMk/>
            <pc:sldMk cId="470623812" sldId="505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2:08.795" v="757" actId="1038"/>
        <pc:sldMkLst>
          <pc:docMk/>
          <pc:sldMk cId="4102762911" sldId="506"/>
        </pc:sldMkLst>
        <pc:cxnChg chg="mod">
          <ac:chgData name="대연 김" userId="4d4195ea0112b278" providerId="LiveId" clId="{E42E58D2-440B-4313-9653-7978CE0D8ABF}" dt="2023-06-03T09:02:08.795" v="757" actId="1038"/>
          <ac:cxnSpMkLst>
            <pc:docMk/>
            <pc:sldMk cId="4102762911" sldId="506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2:06.450" v="754" actId="1038"/>
        <pc:sldMkLst>
          <pc:docMk/>
          <pc:sldMk cId="3655712346" sldId="507"/>
        </pc:sldMkLst>
        <pc:graphicFrameChg chg="mod modGraphic">
          <ac:chgData name="대연 김" userId="4d4195ea0112b278" providerId="LiveId" clId="{E42E58D2-440B-4313-9653-7978CE0D8ABF}" dt="2023-06-03T07:12:11.739" v="179" actId="20577"/>
          <ac:graphicFrameMkLst>
            <pc:docMk/>
            <pc:sldMk cId="3655712346" sldId="507"/>
            <ac:graphicFrameMk id="10" creationId="{A4161B93-D749-7282-714A-B09338270115}"/>
          </ac:graphicFrameMkLst>
        </pc:graphicFrameChg>
        <pc:cxnChg chg="mod">
          <ac:chgData name="대연 김" userId="4d4195ea0112b278" providerId="LiveId" clId="{E42E58D2-440B-4313-9653-7978CE0D8ABF}" dt="2023-06-03T09:02:06.450" v="754" actId="1038"/>
          <ac:cxnSpMkLst>
            <pc:docMk/>
            <pc:sldMk cId="3655712346" sldId="507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2:03.652" v="751" actId="1038"/>
        <pc:sldMkLst>
          <pc:docMk/>
          <pc:sldMk cId="1706190560" sldId="508"/>
        </pc:sldMkLst>
        <pc:cxnChg chg="mod">
          <ac:chgData name="대연 김" userId="4d4195ea0112b278" providerId="LiveId" clId="{E42E58D2-440B-4313-9653-7978CE0D8ABF}" dt="2023-06-03T09:02:03.652" v="751" actId="1038"/>
          <ac:cxnSpMkLst>
            <pc:docMk/>
            <pc:sldMk cId="1706190560" sldId="508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2:01.283" v="748" actId="1038"/>
        <pc:sldMkLst>
          <pc:docMk/>
          <pc:sldMk cId="2590115350" sldId="509"/>
        </pc:sldMkLst>
        <pc:cxnChg chg="mod">
          <ac:chgData name="대연 김" userId="4d4195ea0112b278" providerId="LiveId" clId="{E42E58D2-440B-4313-9653-7978CE0D8ABF}" dt="2023-06-03T09:02:01.283" v="748" actId="1038"/>
          <ac:cxnSpMkLst>
            <pc:docMk/>
            <pc:sldMk cId="2590115350" sldId="509"/>
            <ac:cxnSpMk id="3" creationId="{415404E8-BF09-FD0A-01F0-1CCECE9D8343}"/>
          </ac:cxnSpMkLst>
        </pc:cxnChg>
      </pc:sldChg>
      <pc:sldChg chg="modSp mod">
        <pc:chgData name="대연 김" userId="4d4195ea0112b278" providerId="LiveId" clId="{E42E58D2-440B-4313-9653-7978CE0D8ABF}" dt="2023-06-03T09:01:58.966" v="745" actId="1038"/>
        <pc:sldMkLst>
          <pc:docMk/>
          <pc:sldMk cId="1912106591" sldId="510"/>
        </pc:sldMkLst>
        <pc:cxnChg chg="mod">
          <ac:chgData name="대연 김" userId="4d4195ea0112b278" providerId="LiveId" clId="{E42E58D2-440B-4313-9653-7978CE0D8ABF}" dt="2023-06-03T09:01:58.966" v="745" actId="1038"/>
          <ac:cxnSpMkLst>
            <pc:docMk/>
            <pc:sldMk cId="1912106591" sldId="510"/>
            <ac:cxnSpMk id="3" creationId="{415404E8-BF09-FD0A-01F0-1CCECE9D8343}"/>
          </ac:cxnSpMkLst>
        </pc:cxnChg>
      </pc:sldChg>
      <pc:sldChg chg="del">
        <pc:chgData name="대연 김" userId="4d4195ea0112b278" providerId="LiveId" clId="{E42E58D2-440B-4313-9653-7978CE0D8ABF}" dt="2023-06-03T08:17:39.801" v="352" actId="47"/>
        <pc:sldMkLst>
          <pc:docMk/>
          <pc:sldMk cId="2792322287" sldId="511"/>
        </pc:sldMkLst>
      </pc:sldChg>
      <pc:sldChg chg="addSp delSp modSp mod">
        <pc:chgData name="대연 김" userId="4d4195ea0112b278" providerId="LiveId" clId="{E42E58D2-440B-4313-9653-7978CE0D8ABF}" dt="2023-06-03T09:25:48.780" v="1436" actId="164"/>
        <pc:sldMkLst>
          <pc:docMk/>
          <pc:sldMk cId="103207789" sldId="512"/>
        </pc:sldMkLst>
        <pc:spChg chg="mod topLvl">
          <ac:chgData name="대연 김" userId="4d4195ea0112b278" providerId="LiveId" clId="{E42E58D2-440B-4313-9653-7978CE0D8ABF}" dt="2023-06-03T09:25:46.483" v="1435" actId="165"/>
          <ac:spMkLst>
            <pc:docMk/>
            <pc:sldMk cId="103207789" sldId="512"/>
            <ac:spMk id="4" creationId="{832182BD-926B-DCAD-F991-0301E9471B5E}"/>
          </ac:spMkLst>
        </pc:spChg>
        <pc:grpChg chg="add del mod">
          <ac:chgData name="대연 김" userId="4d4195ea0112b278" providerId="LiveId" clId="{E42E58D2-440B-4313-9653-7978CE0D8ABF}" dt="2023-06-03T09:25:48.780" v="1436" actId="164"/>
          <ac:grpSpMkLst>
            <pc:docMk/>
            <pc:sldMk cId="103207789" sldId="512"/>
            <ac:grpSpMk id="9" creationId="{BF1280B4-A215-F4BD-6405-F559467B413B}"/>
          </ac:grpSpMkLst>
        </pc:grpChg>
        <pc:grpChg chg="add mod">
          <ac:chgData name="대연 김" userId="4d4195ea0112b278" providerId="LiveId" clId="{E42E58D2-440B-4313-9653-7978CE0D8ABF}" dt="2023-06-03T09:25:48.780" v="1436" actId="164"/>
          <ac:grpSpMkLst>
            <pc:docMk/>
            <pc:sldMk cId="103207789" sldId="512"/>
            <ac:grpSpMk id="11" creationId="{4130BE83-9631-60BE-45A1-71F609875FB8}"/>
          </ac:grpSpMkLst>
        </pc:grpChg>
        <pc:picChg chg="mod topLvl">
          <ac:chgData name="대연 김" userId="4d4195ea0112b278" providerId="LiveId" clId="{E42E58D2-440B-4313-9653-7978CE0D8ABF}" dt="2023-06-03T09:25:46.483" v="1435" actId="165"/>
          <ac:picMkLst>
            <pc:docMk/>
            <pc:sldMk cId="103207789" sldId="512"/>
            <ac:picMk id="2" creationId="{B844347A-4DDD-458D-752D-524E2FDF7804}"/>
          </ac:picMkLst>
        </pc:picChg>
        <pc:picChg chg="mod topLvl">
          <ac:chgData name="대연 김" userId="4d4195ea0112b278" providerId="LiveId" clId="{E42E58D2-440B-4313-9653-7978CE0D8ABF}" dt="2023-06-03T09:25:46.483" v="1435" actId="165"/>
          <ac:picMkLst>
            <pc:docMk/>
            <pc:sldMk cId="103207789" sldId="512"/>
            <ac:picMk id="5" creationId="{AE5317D8-019C-FA0C-7AFE-AE457CEE58CD}"/>
          </ac:picMkLst>
        </pc:picChg>
        <pc:picChg chg="mod topLvl">
          <ac:chgData name="대연 김" userId="4d4195ea0112b278" providerId="LiveId" clId="{E42E58D2-440B-4313-9653-7978CE0D8ABF}" dt="2023-06-03T09:25:46.483" v="1435" actId="165"/>
          <ac:picMkLst>
            <pc:docMk/>
            <pc:sldMk cId="103207789" sldId="512"/>
            <ac:picMk id="6" creationId="{A48F15F5-189E-693F-F128-F576F2267CC6}"/>
          </ac:picMkLst>
        </pc:picChg>
        <pc:picChg chg="mod topLvl">
          <ac:chgData name="대연 김" userId="4d4195ea0112b278" providerId="LiveId" clId="{E42E58D2-440B-4313-9653-7978CE0D8ABF}" dt="2023-06-03T09:25:46.483" v="1435" actId="165"/>
          <ac:picMkLst>
            <pc:docMk/>
            <pc:sldMk cId="103207789" sldId="512"/>
            <ac:picMk id="7" creationId="{05C308D2-281A-DB0D-8897-D9C5B91CF3E9}"/>
          </ac:picMkLst>
        </pc:picChg>
        <pc:picChg chg="mod topLvl">
          <ac:chgData name="대연 김" userId="4d4195ea0112b278" providerId="LiveId" clId="{E42E58D2-440B-4313-9653-7978CE0D8ABF}" dt="2023-06-03T09:25:46.483" v="1435" actId="165"/>
          <ac:picMkLst>
            <pc:docMk/>
            <pc:sldMk cId="103207789" sldId="512"/>
            <ac:picMk id="8" creationId="{B76B41AD-C39C-B080-61EA-256F35A5ABCF}"/>
          </ac:picMkLst>
        </pc:picChg>
        <pc:cxnChg chg="del">
          <ac:chgData name="대연 김" userId="4d4195ea0112b278" providerId="LiveId" clId="{E42E58D2-440B-4313-9653-7978CE0D8ABF}" dt="2023-06-03T09:25:32.078" v="1431" actId="478"/>
          <ac:cxnSpMkLst>
            <pc:docMk/>
            <pc:sldMk cId="103207789" sldId="512"/>
            <ac:cxnSpMk id="3" creationId="{415404E8-BF09-FD0A-01F0-1CCECE9D8343}"/>
          </ac:cxnSpMkLst>
        </pc:cxnChg>
        <pc:cxnChg chg="add mod ord">
          <ac:chgData name="대연 김" userId="4d4195ea0112b278" providerId="LiveId" clId="{E42E58D2-440B-4313-9653-7978CE0D8ABF}" dt="2023-06-03T09:25:48.780" v="1436" actId="164"/>
          <ac:cxnSpMkLst>
            <pc:docMk/>
            <pc:sldMk cId="103207789" sldId="512"/>
            <ac:cxnSpMk id="10" creationId="{278E95A9-B2F0-ACA1-852F-0481B72D58D7}"/>
          </ac:cxnSpMkLst>
        </pc:cxnChg>
      </pc:sldChg>
      <pc:sldChg chg="modSp mod">
        <pc:chgData name="대연 김" userId="4d4195ea0112b278" providerId="LiveId" clId="{E42E58D2-440B-4313-9653-7978CE0D8ABF}" dt="2023-06-03T09:01:46.741" v="736" actId="1038"/>
        <pc:sldMkLst>
          <pc:docMk/>
          <pc:sldMk cId="1644631221" sldId="513"/>
        </pc:sldMkLst>
        <pc:spChg chg="mod">
          <ac:chgData name="대연 김" userId="4d4195ea0112b278" providerId="LiveId" clId="{E42E58D2-440B-4313-9653-7978CE0D8ABF}" dt="2023-06-03T07:13:58.505" v="223" actId="20577"/>
          <ac:spMkLst>
            <pc:docMk/>
            <pc:sldMk cId="1644631221" sldId="513"/>
            <ac:spMk id="10" creationId="{0E43F5CA-E928-230D-F88D-70EED5D7001A}"/>
          </ac:spMkLst>
        </pc:spChg>
        <pc:spChg chg="mod">
          <ac:chgData name="대연 김" userId="4d4195ea0112b278" providerId="LiveId" clId="{E42E58D2-440B-4313-9653-7978CE0D8ABF}" dt="2023-06-03T09:01:28.068" v="729" actId="14100"/>
          <ac:spMkLst>
            <pc:docMk/>
            <pc:sldMk cId="1644631221" sldId="513"/>
            <ac:spMk id="12" creationId="{386EE042-8216-6902-15CE-C7C547A44214}"/>
          </ac:spMkLst>
        </pc:spChg>
        <pc:graphicFrameChg chg="mod modGraphic">
          <ac:chgData name="대연 김" userId="4d4195ea0112b278" providerId="LiveId" clId="{E42E58D2-440B-4313-9653-7978CE0D8ABF}" dt="2023-06-03T08:11:14.604" v="347" actId="6549"/>
          <ac:graphicFrameMkLst>
            <pc:docMk/>
            <pc:sldMk cId="1644631221" sldId="513"/>
            <ac:graphicFrameMk id="13" creationId="{8BC1DC07-F4D0-6543-B230-516F8E2A35A5}"/>
          </ac:graphicFrameMkLst>
        </pc:graphicFrameChg>
        <pc:cxnChg chg="mod">
          <ac:chgData name="대연 김" userId="4d4195ea0112b278" providerId="LiveId" clId="{E42E58D2-440B-4313-9653-7978CE0D8ABF}" dt="2023-06-03T09:01:46.741" v="736" actId="1038"/>
          <ac:cxnSpMkLst>
            <pc:docMk/>
            <pc:sldMk cId="1644631221" sldId="513"/>
            <ac:cxnSpMk id="3" creationId="{415404E8-BF09-FD0A-01F0-1CCECE9D8343}"/>
          </ac:cxnSpMkLst>
        </pc:cxnChg>
      </pc:sldChg>
      <pc:sldChg chg="addSp delSp modSp mod">
        <pc:chgData name="대연 김" userId="4d4195ea0112b278" providerId="LiveId" clId="{E42E58D2-440B-4313-9653-7978CE0D8ABF}" dt="2023-06-03T09:01:52.161" v="739" actId="1038"/>
        <pc:sldMkLst>
          <pc:docMk/>
          <pc:sldMk cId="2924306237" sldId="514"/>
        </pc:sldMkLst>
        <pc:spChg chg="mod">
          <ac:chgData name="대연 김" userId="4d4195ea0112b278" providerId="LiveId" clId="{E42E58D2-440B-4313-9653-7978CE0D8ABF}" dt="2023-06-03T08:49:09.455" v="689" actId="14100"/>
          <ac:spMkLst>
            <pc:docMk/>
            <pc:sldMk cId="2924306237" sldId="514"/>
            <ac:spMk id="12" creationId="{386EE042-8216-6902-15CE-C7C547A44214}"/>
          </ac:spMkLst>
        </pc:spChg>
        <pc:spChg chg="mod topLvl">
          <ac:chgData name="대연 김" userId="4d4195ea0112b278" providerId="LiveId" clId="{E42E58D2-440B-4313-9653-7978CE0D8ABF}" dt="2023-06-03T07:16:25.646" v="270" actId="164"/>
          <ac:spMkLst>
            <pc:docMk/>
            <pc:sldMk cId="2924306237" sldId="514"/>
            <ac:spMk id="17" creationId="{2D798DE5-CB1B-39A0-60E3-F576F30D578E}"/>
          </ac:spMkLst>
        </pc:spChg>
        <pc:spChg chg="mod topLvl">
          <ac:chgData name="대연 김" userId="4d4195ea0112b278" providerId="LiveId" clId="{E42E58D2-440B-4313-9653-7978CE0D8ABF}" dt="2023-06-03T07:16:25.646" v="270" actId="164"/>
          <ac:spMkLst>
            <pc:docMk/>
            <pc:sldMk cId="2924306237" sldId="514"/>
            <ac:spMk id="20" creationId="{9B413B7D-8ACD-6C37-2B42-402B4C157FC9}"/>
          </ac:spMkLst>
        </pc:spChg>
        <pc:spChg chg="del mod topLvl">
          <ac:chgData name="대연 김" userId="4d4195ea0112b278" providerId="LiveId" clId="{E42E58D2-440B-4313-9653-7978CE0D8ABF}" dt="2023-06-03T07:15:10.086" v="242" actId="478"/>
          <ac:spMkLst>
            <pc:docMk/>
            <pc:sldMk cId="2924306237" sldId="514"/>
            <ac:spMk id="23" creationId="{DBA0AC1B-B2DE-5C8C-C273-EC70524028DF}"/>
          </ac:spMkLst>
        </pc:spChg>
        <pc:spChg chg="mod topLvl">
          <ac:chgData name="대연 김" userId="4d4195ea0112b278" providerId="LiveId" clId="{E42E58D2-440B-4313-9653-7978CE0D8ABF}" dt="2023-06-03T07:16:25.646" v="270" actId="164"/>
          <ac:spMkLst>
            <pc:docMk/>
            <pc:sldMk cId="2924306237" sldId="514"/>
            <ac:spMk id="24" creationId="{6E51B143-74A0-D381-40C6-FB5CDAD7399C}"/>
          </ac:spMkLst>
        </pc:spChg>
        <pc:spChg chg="del mod topLvl">
          <ac:chgData name="대연 김" userId="4d4195ea0112b278" providerId="LiveId" clId="{E42E58D2-440B-4313-9653-7978CE0D8ABF}" dt="2023-06-03T07:15:12.115" v="243" actId="478"/>
          <ac:spMkLst>
            <pc:docMk/>
            <pc:sldMk cId="2924306237" sldId="514"/>
            <ac:spMk id="25" creationId="{00080377-03A1-4AE0-F80F-8400FD81EBD7}"/>
          </ac:spMkLst>
        </pc:spChg>
        <pc:grpChg chg="del">
          <ac:chgData name="대연 김" userId="4d4195ea0112b278" providerId="LiveId" clId="{E42E58D2-440B-4313-9653-7978CE0D8ABF}" dt="2023-06-03T07:14:48.009" v="238" actId="165"/>
          <ac:grpSpMkLst>
            <pc:docMk/>
            <pc:sldMk cId="2924306237" sldId="514"/>
            <ac:grpSpMk id="10" creationId="{E1418738-CF40-F545-FF7E-4A4D68E00734}"/>
          </ac:grpSpMkLst>
        </pc:grpChg>
        <pc:grpChg chg="add mod">
          <ac:chgData name="대연 김" userId="4d4195ea0112b278" providerId="LiveId" clId="{E42E58D2-440B-4313-9653-7978CE0D8ABF}" dt="2023-06-03T07:16:25.646" v="270" actId="164"/>
          <ac:grpSpMkLst>
            <pc:docMk/>
            <pc:sldMk cId="2924306237" sldId="514"/>
            <ac:grpSpMk id="11" creationId="{B9EFC08C-B5EE-A83C-E192-4F43BC321085}"/>
          </ac:grpSpMkLst>
        </pc:grpChg>
        <pc:grpChg chg="add mod">
          <ac:chgData name="대연 김" userId="4d4195ea0112b278" providerId="LiveId" clId="{E42E58D2-440B-4313-9653-7978CE0D8ABF}" dt="2023-06-03T07:16:27.947" v="271" actId="12788"/>
          <ac:grpSpMkLst>
            <pc:docMk/>
            <pc:sldMk cId="2924306237" sldId="514"/>
            <ac:grpSpMk id="13" creationId="{B7D1935B-55D5-811F-31DE-9DF970F7F2F2}"/>
          </ac:grpSpMkLst>
        </pc:grpChg>
        <pc:graphicFrameChg chg="mod modGraphic">
          <ac:chgData name="대연 김" userId="4d4195ea0112b278" providerId="LiveId" clId="{E42E58D2-440B-4313-9653-7978CE0D8ABF}" dt="2023-06-03T07:23:32.180" v="337" actId="207"/>
          <ac:graphicFrameMkLst>
            <pc:docMk/>
            <pc:sldMk cId="2924306237" sldId="514"/>
            <ac:graphicFrameMk id="26" creationId="{A3F214CA-0BEF-2D2A-DEEA-78FC90655044}"/>
          </ac:graphicFrameMkLst>
        </pc:graphicFrameChg>
        <pc:picChg chg="mod topLvl">
          <ac:chgData name="대연 김" userId="4d4195ea0112b278" providerId="LiveId" clId="{E42E58D2-440B-4313-9653-7978CE0D8ABF}" dt="2023-06-03T07:16:25.646" v="270" actId="164"/>
          <ac:picMkLst>
            <pc:docMk/>
            <pc:sldMk cId="2924306237" sldId="514"/>
            <ac:picMk id="16" creationId="{0DDA575E-AE25-96FD-3840-002F8AC63B1A}"/>
          </ac:picMkLst>
        </pc:picChg>
        <pc:cxnChg chg="mod">
          <ac:chgData name="대연 김" userId="4d4195ea0112b278" providerId="LiveId" clId="{E42E58D2-440B-4313-9653-7978CE0D8ABF}" dt="2023-06-03T09:01:52.161" v="739" actId="1038"/>
          <ac:cxnSpMkLst>
            <pc:docMk/>
            <pc:sldMk cId="2924306237" sldId="514"/>
            <ac:cxnSpMk id="3" creationId="{415404E8-BF09-FD0A-01F0-1CCECE9D8343}"/>
          </ac:cxnSpMkLst>
        </pc:cxnChg>
        <pc:cxnChg chg="mod topLvl">
          <ac:chgData name="대연 김" userId="4d4195ea0112b278" providerId="LiveId" clId="{E42E58D2-440B-4313-9653-7978CE0D8ABF}" dt="2023-06-03T07:16:15.510" v="259" actId="164"/>
          <ac:cxnSpMkLst>
            <pc:docMk/>
            <pc:sldMk cId="2924306237" sldId="514"/>
            <ac:cxnSpMk id="21" creationId="{1D241B2A-C8AD-E03D-6AF2-6A3218FE1511}"/>
          </ac:cxnSpMkLst>
        </pc:cxnChg>
        <pc:cxnChg chg="mod topLvl">
          <ac:chgData name="대연 김" userId="4d4195ea0112b278" providerId="LiveId" clId="{E42E58D2-440B-4313-9653-7978CE0D8ABF}" dt="2023-06-03T07:16:15.510" v="259" actId="164"/>
          <ac:cxnSpMkLst>
            <pc:docMk/>
            <pc:sldMk cId="2924306237" sldId="514"/>
            <ac:cxnSpMk id="22" creationId="{A2C3D67C-6A6A-E6AC-BA33-092B9D91D243}"/>
          </ac:cxnSpMkLst>
        </pc:cxnChg>
      </pc:sldChg>
      <pc:sldChg chg="modSp del mod">
        <pc:chgData name="대연 김" userId="4d4195ea0112b278" providerId="LiveId" clId="{E42E58D2-440B-4313-9653-7978CE0D8ABF}" dt="2023-06-03T08:34:39.760" v="612" actId="47"/>
        <pc:sldMkLst>
          <pc:docMk/>
          <pc:sldMk cId="2856229145" sldId="520"/>
        </pc:sldMkLst>
        <pc:spChg chg="mod">
          <ac:chgData name="대연 김" userId="4d4195ea0112b278" providerId="LiveId" clId="{E42E58D2-440B-4313-9653-7978CE0D8ABF}" dt="2023-06-03T08:31:02.854" v="550" actId="20577"/>
          <ac:spMkLst>
            <pc:docMk/>
            <pc:sldMk cId="2856229145" sldId="520"/>
            <ac:spMk id="11" creationId="{F6199248-5A98-932D-AF4F-784C1D3F32BD}"/>
          </ac:spMkLst>
        </pc:spChg>
      </pc:sldChg>
      <pc:sldChg chg="addSp delSp modSp add del">
        <pc:chgData name="대연 김" userId="4d4195ea0112b278" providerId="LiveId" clId="{E42E58D2-440B-4313-9653-7978CE0D8ABF}" dt="2023-06-03T08:20:36.103" v="356" actId="47"/>
        <pc:sldMkLst>
          <pc:docMk/>
          <pc:sldMk cId="2456091519" sldId="521"/>
        </pc:sldMkLst>
        <pc:spChg chg="add del mod">
          <ac:chgData name="대연 김" userId="4d4195ea0112b278" providerId="LiveId" clId="{E42E58D2-440B-4313-9653-7978CE0D8ABF}" dt="2023-06-03T08:17:33.886" v="350"/>
          <ac:spMkLst>
            <pc:docMk/>
            <pc:sldMk cId="2456091519" sldId="521"/>
            <ac:spMk id="16" creationId="{59398128-7D0B-8178-581E-24BAE8ECC384}"/>
          </ac:spMkLst>
        </pc:spChg>
        <pc:spChg chg="add mod">
          <ac:chgData name="대연 김" userId="4d4195ea0112b278" providerId="LiveId" clId="{E42E58D2-440B-4313-9653-7978CE0D8ABF}" dt="2023-06-03T08:17:38.061" v="351"/>
          <ac:spMkLst>
            <pc:docMk/>
            <pc:sldMk cId="2456091519" sldId="521"/>
            <ac:spMk id="17" creationId="{9E92156A-3972-7ACB-C678-EB6CB3867177}"/>
          </ac:spMkLst>
        </pc:spChg>
        <pc:spChg chg="add mod">
          <ac:chgData name="대연 김" userId="4d4195ea0112b278" providerId="LiveId" clId="{E42E58D2-440B-4313-9653-7978CE0D8ABF}" dt="2023-06-03T08:17:38.061" v="351"/>
          <ac:spMkLst>
            <pc:docMk/>
            <pc:sldMk cId="2456091519" sldId="521"/>
            <ac:spMk id="18" creationId="{B778E9CD-5D77-60F0-C353-E43582148CED}"/>
          </ac:spMkLst>
        </pc:spChg>
      </pc:sldChg>
      <pc:sldChg chg="add del">
        <pc:chgData name="대연 김" userId="4d4195ea0112b278" providerId="LiveId" clId="{E42E58D2-440B-4313-9653-7978CE0D8ABF}" dt="2023-06-03T08:30:47.448" v="539" actId="47"/>
        <pc:sldMkLst>
          <pc:docMk/>
          <pc:sldMk cId="4141783141" sldId="521"/>
        </pc:sldMkLst>
      </pc:sldChg>
      <pc:sldChg chg="addSp delSp modSp add mod modAnim">
        <pc:chgData name="대연 김" userId="4d4195ea0112b278" providerId="LiveId" clId="{E42E58D2-440B-4313-9653-7978CE0D8ABF}" dt="2023-06-04T05:04:59.179" v="1620"/>
        <pc:sldMkLst>
          <pc:docMk/>
          <pc:sldMk cId="1090375313" sldId="522"/>
        </pc:sldMkLst>
        <pc:spChg chg="mod">
          <ac:chgData name="대연 김" userId="4d4195ea0112b278" providerId="LiveId" clId="{E42E58D2-440B-4313-9653-7978CE0D8ABF}" dt="2023-06-04T05:02:47.619" v="1573" actId="1036"/>
          <ac:spMkLst>
            <pc:docMk/>
            <pc:sldMk cId="1090375313" sldId="522"/>
            <ac:spMk id="16" creationId="{9303D2A7-0D5F-022D-BDA7-077ACA8E0641}"/>
          </ac:spMkLst>
        </pc:spChg>
        <pc:grpChg chg="add mod">
          <ac:chgData name="대연 김" userId="4d4195ea0112b278" providerId="LiveId" clId="{E42E58D2-440B-4313-9653-7978CE0D8ABF}" dt="2023-06-04T05:04:55.681" v="1619" actId="164"/>
          <ac:grpSpMkLst>
            <pc:docMk/>
            <pc:sldMk cId="1090375313" sldId="522"/>
            <ac:grpSpMk id="3" creationId="{71769338-1488-94EB-A81F-2D8DDD0A67E0}"/>
          </ac:grpSpMkLst>
        </pc:grpChg>
        <pc:graphicFrameChg chg="mod modGraphic">
          <ac:chgData name="대연 김" userId="4d4195ea0112b278" providerId="LiveId" clId="{E42E58D2-440B-4313-9653-7978CE0D8ABF}" dt="2023-06-04T05:02:52.737" v="1578" actId="1035"/>
          <ac:graphicFrameMkLst>
            <pc:docMk/>
            <pc:sldMk cId="1090375313" sldId="522"/>
            <ac:graphicFrameMk id="9" creationId="{7200BBB5-FEE8-E12F-3EDC-66E3D8A4F5F2}"/>
          </ac:graphicFrameMkLst>
        </pc:graphicFrameChg>
        <pc:picChg chg="add del mod">
          <ac:chgData name="대연 김" userId="4d4195ea0112b278" providerId="LiveId" clId="{E42E58D2-440B-4313-9653-7978CE0D8ABF}" dt="2023-06-04T05:02:11.095" v="1552" actId="478"/>
          <ac:picMkLst>
            <pc:docMk/>
            <pc:sldMk cId="1090375313" sldId="522"/>
            <ac:picMk id="1026" creationId="{E07AB836-8E48-DA75-DEC8-1A3E641E32B9}"/>
          </ac:picMkLst>
        </pc:picChg>
        <pc:picChg chg="add mod">
          <ac:chgData name="대연 김" userId="4d4195ea0112b278" providerId="LiveId" clId="{E42E58D2-440B-4313-9653-7978CE0D8ABF}" dt="2023-06-04T05:04:55.681" v="1619" actId="164"/>
          <ac:picMkLst>
            <pc:docMk/>
            <pc:sldMk cId="1090375313" sldId="522"/>
            <ac:picMk id="1028" creationId="{E82618C6-B4F8-3738-F272-398703E2FAF7}"/>
          </ac:picMkLst>
        </pc:picChg>
        <pc:picChg chg="add mod">
          <ac:chgData name="대연 김" userId="4d4195ea0112b278" providerId="LiveId" clId="{E42E58D2-440B-4313-9653-7978CE0D8ABF}" dt="2023-06-04T05:04:55.681" v="1619" actId="164"/>
          <ac:picMkLst>
            <pc:docMk/>
            <pc:sldMk cId="1090375313" sldId="522"/>
            <ac:picMk id="1030" creationId="{F6DBE3C6-37C4-2237-3A6E-F2DDE616541A}"/>
          </ac:picMkLst>
        </pc:picChg>
        <pc:cxnChg chg="del mod">
          <ac:chgData name="대연 김" userId="4d4195ea0112b278" providerId="LiveId" clId="{E42E58D2-440B-4313-9653-7978CE0D8ABF}" dt="2023-06-03T09:00:29.531" v="709" actId="478"/>
          <ac:cxnSpMkLst>
            <pc:docMk/>
            <pc:sldMk cId="1090375313" sldId="522"/>
            <ac:cxnSpMk id="3" creationId="{415404E8-BF09-FD0A-01F0-1CCECE9D8343}"/>
          </ac:cxnSpMkLst>
        </pc:cxnChg>
        <pc:cxnChg chg="add mod">
          <ac:chgData name="대연 김" userId="4d4195ea0112b278" providerId="LiveId" clId="{E42E58D2-440B-4313-9653-7978CE0D8ABF}" dt="2023-06-03T09:01:03.509" v="723" actId="1038"/>
          <ac:cxnSpMkLst>
            <pc:docMk/>
            <pc:sldMk cId="1090375313" sldId="522"/>
            <ac:cxnSpMk id="11" creationId="{92AA85C8-DFBD-5677-2874-9C0898C42F99}"/>
          </ac:cxnSpMkLst>
        </pc:cxnChg>
      </pc:sldChg>
      <pc:sldChg chg="addSp modSp add del">
        <pc:chgData name="대연 김" userId="4d4195ea0112b278" providerId="LiveId" clId="{E42E58D2-440B-4313-9653-7978CE0D8ABF}" dt="2023-06-03T08:21:06.303" v="358" actId="47"/>
        <pc:sldMkLst>
          <pc:docMk/>
          <pc:sldMk cId="2681518750" sldId="522"/>
        </pc:sldMkLst>
        <pc:spChg chg="add mod">
          <ac:chgData name="대연 김" userId="4d4195ea0112b278" providerId="LiveId" clId="{E42E58D2-440B-4313-9653-7978CE0D8ABF}" dt="2023-06-03T08:20:38.232" v="357"/>
          <ac:spMkLst>
            <pc:docMk/>
            <pc:sldMk cId="2681518750" sldId="522"/>
            <ac:spMk id="11" creationId="{C86BB082-4B4D-21BF-2D85-37F2B8D97345}"/>
          </ac:spMkLst>
        </pc:spChg>
        <pc:spChg chg="add mod">
          <ac:chgData name="대연 김" userId="4d4195ea0112b278" providerId="LiveId" clId="{E42E58D2-440B-4313-9653-7978CE0D8ABF}" dt="2023-06-03T08:20:38.232" v="357"/>
          <ac:spMkLst>
            <pc:docMk/>
            <pc:sldMk cId="2681518750" sldId="522"/>
            <ac:spMk id="13" creationId="{682ACC3E-3232-F0E3-4D94-B66362C3B657}"/>
          </ac:spMkLst>
        </pc:spChg>
      </pc:sldChg>
      <pc:sldChg chg="addSp delSp add del mod addAnim delAnim">
        <pc:chgData name="대연 김" userId="4d4195ea0112b278" providerId="LiveId" clId="{E42E58D2-440B-4313-9653-7978CE0D8ABF}" dt="2023-06-04T08:18:34" v="1703"/>
        <pc:sldMkLst>
          <pc:docMk/>
          <pc:sldMk cId="353079319" sldId="529"/>
        </pc:sldMkLst>
        <pc:grpChg chg="add del">
          <ac:chgData name="대연 김" userId="4d4195ea0112b278" providerId="LiveId" clId="{E42E58D2-440B-4313-9653-7978CE0D8ABF}" dt="2023-06-04T08:18:33.752" v="1702" actId="478"/>
          <ac:grpSpMkLst>
            <pc:docMk/>
            <pc:sldMk cId="353079319" sldId="529"/>
            <ac:grpSpMk id="11" creationId="{0FA8C77E-3FF1-BD9C-F314-7806DB7BDA20}"/>
          </ac:grpSpMkLst>
        </pc:grpChg>
        <pc:graphicFrameChg chg="add del">
          <ac:chgData name="대연 김" userId="4d4195ea0112b278" providerId="LiveId" clId="{E42E58D2-440B-4313-9653-7978CE0D8ABF}" dt="2023-06-04T08:18:33.608" v="1701" actId="478"/>
          <ac:graphicFrameMkLst>
            <pc:docMk/>
            <pc:sldMk cId="353079319" sldId="529"/>
            <ac:graphicFrameMk id="4" creationId="{D99AD30C-422D-7198-1941-1E30ACD0597C}"/>
          </ac:graphicFrameMkLst>
        </pc:graphicFrameChg>
      </pc:sldChg>
      <pc:sldChg chg="add">
        <pc:chgData name="대연 김" userId="4d4195ea0112b278" providerId="LiveId" clId="{E42E58D2-440B-4313-9653-7978CE0D8ABF}" dt="2023-06-04T08:18:38.681" v="1704"/>
        <pc:sldMkLst>
          <pc:docMk/>
          <pc:sldMk cId="2598213444" sldId="529"/>
        </pc:sldMkLst>
      </pc:sldChg>
      <pc:sldChg chg="add del">
        <pc:chgData name="대연 김" userId="4d4195ea0112b278" providerId="LiveId" clId="{E42E58D2-440B-4313-9653-7978CE0D8ABF}" dt="2023-06-04T08:16:14.289" v="1643"/>
        <pc:sldMkLst>
          <pc:docMk/>
          <pc:sldMk cId="1207082488" sldId="530"/>
        </pc:sldMkLst>
      </pc:sldChg>
      <pc:sldChg chg="add del">
        <pc:chgData name="대연 김" userId="4d4195ea0112b278" providerId="LiveId" clId="{E42E58D2-440B-4313-9653-7978CE0D8ABF}" dt="2023-06-04T08:18:30.401" v="1684"/>
        <pc:sldMkLst>
          <pc:docMk/>
          <pc:sldMk cId="1853379512" sldId="530"/>
        </pc:sldMkLst>
      </pc:sldChg>
    </pc:docChg>
  </pc:docChgLst>
  <pc:docChgLst>
    <pc:chgData name="대연 김" userId="4d4195ea0112b278" providerId="LiveId" clId="{B798C64C-0C30-437E-A229-A9703D5BCF8C}"/>
    <pc:docChg chg="undo custSel modSld sldOrd">
      <pc:chgData name="대연 김" userId="4d4195ea0112b278" providerId="LiveId" clId="{B798C64C-0C30-437E-A229-A9703D5BCF8C}" dt="2023-06-03T05:41:12.259" v="1282" actId="207"/>
      <pc:docMkLst>
        <pc:docMk/>
      </pc:docMkLst>
      <pc:sldChg chg="modSp mod">
        <pc:chgData name="대연 김" userId="4d4195ea0112b278" providerId="LiveId" clId="{B798C64C-0C30-437E-A229-A9703D5BCF8C}" dt="2023-06-03T04:48:07.977" v="631" actId="20577"/>
        <pc:sldMkLst>
          <pc:docMk/>
          <pc:sldMk cId="565434567" sldId="337"/>
        </pc:sldMkLst>
        <pc:spChg chg="mod">
          <ac:chgData name="대연 김" userId="4d4195ea0112b278" providerId="LiveId" clId="{B798C64C-0C30-437E-A229-A9703D5BCF8C}" dt="2023-06-03T04:44:29.105" v="440" actId="3064"/>
          <ac:spMkLst>
            <pc:docMk/>
            <pc:sldMk cId="565434567" sldId="337"/>
            <ac:spMk id="23" creationId="{FFEF0EF1-FB77-5F3A-D9F7-97FE168B4700}"/>
          </ac:spMkLst>
        </pc:spChg>
        <pc:spChg chg="mod">
          <ac:chgData name="대연 김" userId="4d4195ea0112b278" providerId="LiveId" clId="{B798C64C-0C30-437E-A229-A9703D5BCF8C}" dt="2023-06-03T04:44:32.878" v="441" actId="1076"/>
          <ac:spMkLst>
            <pc:docMk/>
            <pc:sldMk cId="565434567" sldId="337"/>
            <ac:spMk id="26" creationId="{E1D1BC43-23A8-CBDC-D2C7-887328825F99}"/>
          </ac:spMkLst>
        </pc:spChg>
        <pc:spChg chg="mod">
          <ac:chgData name="대연 김" userId="4d4195ea0112b278" providerId="LiveId" clId="{B798C64C-0C30-437E-A229-A9703D5BCF8C}" dt="2023-06-03T04:48:07.977" v="631" actId="20577"/>
          <ac:spMkLst>
            <pc:docMk/>
            <pc:sldMk cId="565434567" sldId="337"/>
            <ac:spMk id="31" creationId="{2A28C904-317F-0987-1E8B-605CC8338B27}"/>
          </ac:spMkLst>
        </pc:spChg>
      </pc:sldChg>
      <pc:sldChg chg="modSp mod">
        <pc:chgData name="대연 김" userId="4d4195ea0112b278" providerId="LiveId" clId="{B798C64C-0C30-437E-A229-A9703D5BCF8C}" dt="2023-06-03T04:32:58.304" v="191" actId="20577"/>
        <pc:sldMkLst>
          <pc:docMk/>
          <pc:sldMk cId="474359703" sldId="373"/>
        </pc:sldMkLst>
        <pc:spChg chg="mod">
          <ac:chgData name="대연 김" userId="4d4195ea0112b278" providerId="LiveId" clId="{B798C64C-0C30-437E-A229-A9703D5BCF8C}" dt="2023-06-03T04:32:58.304" v="191" actId="20577"/>
          <ac:spMkLst>
            <pc:docMk/>
            <pc:sldMk cId="474359703" sldId="373"/>
            <ac:spMk id="25" creationId="{F9003783-6797-D7D8-688D-09CE798A35CB}"/>
          </ac:spMkLst>
        </pc:spChg>
      </pc:sldChg>
      <pc:sldChg chg="addSp delSp modSp mod addAnim delAnim modAnim">
        <pc:chgData name="대연 김" userId="4d4195ea0112b278" providerId="LiveId" clId="{B798C64C-0C30-437E-A229-A9703D5BCF8C}" dt="2023-06-03T04:32:13.667" v="181"/>
        <pc:sldMkLst>
          <pc:docMk/>
          <pc:sldMk cId="576412454" sldId="379"/>
        </pc:sldMkLst>
        <pc:spChg chg="mod topLvl modVis">
          <ac:chgData name="대연 김" userId="4d4195ea0112b278" providerId="LiveId" clId="{B798C64C-0C30-437E-A229-A9703D5BCF8C}" dt="2023-06-03T04:27:37.153" v="70" actId="12788"/>
          <ac:spMkLst>
            <pc:docMk/>
            <pc:sldMk cId="576412454" sldId="379"/>
            <ac:spMk id="15" creationId="{2AB96FE2-E629-61E7-7C1C-553ACE1759AE}"/>
          </ac:spMkLst>
        </pc:spChg>
        <pc:spChg chg="mod topLvl modVis">
          <ac:chgData name="대연 김" userId="4d4195ea0112b278" providerId="LiveId" clId="{B798C64C-0C30-437E-A229-A9703D5BCF8C}" dt="2023-06-03T04:27:37.153" v="70" actId="12788"/>
          <ac:spMkLst>
            <pc:docMk/>
            <pc:sldMk cId="576412454" sldId="379"/>
            <ac:spMk id="16" creationId="{CC0A3E8A-6049-62B6-3F25-8E0C05983AD5}"/>
          </ac:spMkLst>
        </pc:spChg>
        <pc:spChg chg="mod modVis">
          <ac:chgData name="대연 김" userId="4d4195ea0112b278" providerId="LiveId" clId="{B798C64C-0C30-437E-A229-A9703D5BCF8C}" dt="2023-06-03T04:27:57.719" v="75" actId="12788"/>
          <ac:spMkLst>
            <pc:docMk/>
            <pc:sldMk cId="576412454" sldId="379"/>
            <ac:spMk id="18" creationId="{550AF506-16DF-2B4A-F428-DD28D59F373F}"/>
          </ac:spMkLst>
        </pc:spChg>
        <pc:spChg chg="mod modVis">
          <ac:chgData name="대연 김" userId="4d4195ea0112b278" providerId="LiveId" clId="{B798C64C-0C30-437E-A229-A9703D5BCF8C}" dt="2023-06-03T04:27:57.719" v="75" actId="12788"/>
          <ac:spMkLst>
            <pc:docMk/>
            <pc:sldMk cId="576412454" sldId="379"/>
            <ac:spMk id="19" creationId="{72FFEAF3-4529-13FF-7603-A833BE089B81}"/>
          </ac:spMkLst>
        </pc:spChg>
        <pc:spChg chg="mod modVis">
          <ac:chgData name="대연 김" userId="4d4195ea0112b278" providerId="LiveId" clId="{B798C64C-0C30-437E-A229-A9703D5BCF8C}" dt="2023-06-03T04:23:05.840" v="21" actId="14429"/>
          <ac:spMkLst>
            <pc:docMk/>
            <pc:sldMk cId="576412454" sldId="379"/>
            <ac:spMk id="20" creationId="{B42ACA58-2F66-C37B-A9C4-22DABC79C24B}"/>
          </ac:spMkLst>
        </pc:spChg>
        <pc:grpChg chg="mod ord modVis">
          <ac:chgData name="대연 김" userId="4d4195ea0112b278" providerId="LiveId" clId="{B798C64C-0C30-437E-A229-A9703D5BCF8C}" dt="2023-06-03T04:25:19.780" v="49" actId="14430"/>
          <ac:grpSpMkLst>
            <pc:docMk/>
            <pc:sldMk cId="576412454" sldId="379"/>
            <ac:grpSpMk id="11" creationId="{0FA8C77E-3FF1-BD9C-F314-7806DB7BDA20}"/>
          </ac:grpSpMkLst>
        </pc:grpChg>
        <pc:grpChg chg="add del mod modVis">
          <ac:chgData name="대연 김" userId="4d4195ea0112b278" providerId="LiveId" clId="{B798C64C-0C30-437E-A229-A9703D5BCF8C}" dt="2023-06-03T04:27:59.670" v="76" actId="14429"/>
          <ac:grpSpMkLst>
            <pc:docMk/>
            <pc:sldMk cId="576412454" sldId="379"/>
            <ac:grpSpMk id="12" creationId="{F7FB7303-7856-7F4B-595E-9AC0A2D4892B}"/>
          </ac:grpSpMkLst>
        </pc:grpChg>
        <pc:graphicFrameChg chg="mod ord modVis">
          <ac:chgData name="대연 김" userId="4d4195ea0112b278" providerId="LiveId" clId="{B798C64C-0C30-437E-A229-A9703D5BCF8C}" dt="2023-06-03T04:31:32.893" v="177" actId="1037"/>
          <ac:graphicFrameMkLst>
            <pc:docMk/>
            <pc:sldMk cId="576412454" sldId="379"/>
            <ac:graphicFrameMk id="4" creationId="{D99AD30C-422D-7198-1941-1E30ACD0597C}"/>
          </ac:graphicFrameMkLst>
        </pc:graphicFrameChg>
        <pc:graphicFrameChg chg="mod modVis modGraphic">
          <ac:chgData name="대연 김" userId="4d4195ea0112b278" providerId="LiveId" clId="{B798C64C-0C30-437E-A229-A9703D5BCF8C}" dt="2023-06-03T04:31:32.893" v="177" actId="1037"/>
          <ac:graphicFrameMkLst>
            <pc:docMk/>
            <pc:sldMk cId="576412454" sldId="379"/>
            <ac:graphicFrameMk id="10" creationId="{C89FB111-A407-5926-1649-329627AA052E}"/>
          </ac:graphicFrameMkLst>
        </pc:graphicFrameChg>
        <pc:picChg chg="mod ord modVis">
          <ac:chgData name="대연 김" userId="4d4195ea0112b278" providerId="LiveId" clId="{B798C64C-0C30-437E-A229-A9703D5BCF8C}" dt="2023-06-03T04:23:34.860" v="29" actId="13244"/>
          <ac:picMkLst>
            <pc:docMk/>
            <pc:sldMk cId="576412454" sldId="379"/>
            <ac:picMk id="22" creationId="{5D143BC3-9016-2F0F-FC94-2269F8E22FE7}"/>
          </ac:picMkLst>
        </pc:picChg>
      </pc:sldChg>
      <pc:sldChg chg="modSp mod">
        <pc:chgData name="대연 김" userId="4d4195ea0112b278" providerId="LiveId" clId="{B798C64C-0C30-437E-A229-A9703D5BCF8C}" dt="2023-06-03T04:44:05.946" v="430" actId="20577"/>
        <pc:sldMkLst>
          <pc:docMk/>
          <pc:sldMk cId="4182320090" sldId="382"/>
        </pc:sldMkLst>
        <pc:spChg chg="mod">
          <ac:chgData name="대연 김" userId="4d4195ea0112b278" providerId="LiveId" clId="{B798C64C-0C30-437E-A229-A9703D5BCF8C}" dt="2023-06-03T04:44:05.946" v="430" actId="20577"/>
          <ac:spMkLst>
            <pc:docMk/>
            <pc:sldMk cId="4182320090" sldId="382"/>
            <ac:spMk id="22" creationId="{D7DFF446-AACC-53BF-1AA7-119886180F8D}"/>
          </ac:spMkLst>
        </pc:spChg>
      </pc:sldChg>
      <pc:sldChg chg="addSp delSp modSp mod">
        <pc:chgData name="대연 김" userId="4d4195ea0112b278" providerId="LiveId" clId="{B798C64C-0C30-437E-A229-A9703D5BCF8C}" dt="2023-06-03T04:37:51.647" v="293" actId="165"/>
        <pc:sldMkLst>
          <pc:docMk/>
          <pc:sldMk cId="1857373058" sldId="389"/>
        </pc:sldMkLst>
        <pc:spChg chg="mod topLvl">
          <ac:chgData name="대연 김" userId="4d4195ea0112b278" providerId="LiveId" clId="{B798C64C-0C30-437E-A229-A9703D5BCF8C}" dt="2023-06-03T04:37:49.998" v="291" actId="165"/>
          <ac:spMkLst>
            <pc:docMk/>
            <pc:sldMk cId="1857373058" sldId="389"/>
            <ac:spMk id="3" creationId="{5B760478-EEB0-6D56-33F8-BD6F1B4D0A20}"/>
          </ac:spMkLst>
        </pc:spChg>
        <pc:spChg chg="mod topLvl">
          <ac:chgData name="대연 김" userId="4d4195ea0112b278" providerId="LiveId" clId="{B798C64C-0C30-437E-A229-A9703D5BCF8C}" dt="2023-06-03T04:37:50.787" v="292" actId="165"/>
          <ac:spMkLst>
            <pc:docMk/>
            <pc:sldMk cId="1857373058" sldId="389"/>
            <ac:spMk id="4" creationId="{491AEEE5-2B82-4626-935C-FCE8E34D9434}"/>
          </ac:spMkLst>
        </pc:spChg>
        <pc:spChg chg="mod topLvl">
          <ac:chgData name="대연 김" userId="4d4195ea0112b278" providerId="LiveId" clId="{B798C64C-0C30-437E-A229-A9703D5BCF8C}" dt="2023-06-03T04:37:51.647" v="293" actId="165"/>
          <ac:spMkLst>
            <pc:docMk/>
            <pc:sldMk cId="1857373058" sldId="389"/>
            <ac:spMk id="6" creationId="{A1459B23-2D18-0136-8DAA-CB94E8A28DE5}"/>
          </ac:spMkLst>
        </pc:spChg>
        <pc:spChg chg="mod topLvl">
          <ac:chgData name="대연 김" userId="4d4195ea0112b278" providerId="LiveId" clId="{B798C64C-0C30-437E-A229-A9703D5BCF8C}" dt="2023-06-03T04:37:50.787" v="292" actId="165"/>
          <ac:spMkLst>
            <pc:docMk/>
            <pc:sldMk cId="1857373058" sldId="389"/>
            <ac:spMk id="11" creationId="{4A912143-8FC9-7AC1-3070-55ADF6E08AAD}"/>
          </ac:spMkLst>
        </pc:spChg>
        <pc:spChg chg="mod topLvl">
          <ac:chgData name="대연 김" userId="4d4195ea0112b278" providerId="LiveId" clId="{B798C64C-0C30-437E-A229-A9703D5BCF8C}" dt="2023-06-03T04:37:49.998" v="291" actId="165"/>
          <ac:spMkLst>
            <pc:docMk/>
            <pc:sldMk cId="1857373058" sldId="389"/>
            <ac:spMk id="16" creationId="{7022025E-61A2-D6C1-5E40-E452D85072BA}"/>
          </ac:spMkLst>
        </pc:spChg>
        <pc:spChg chg="mod topLvl modVis">
          <ac:chgData name="대연 김" userId="4d4195ea0112b278" providerId="LiveId" clId="{B798C64C-0C30-437E-A229-A9703D5BCF8C}" dt="2023-06-03T04:37:51.647" v="293" actId="165"/>
          <ac:spMkLst>
            <pc:docMk/>
            <pc:sldMk cId="1857373058" sldId="389"/>
            <ac:spMk id="24" creationId="{037C2C7F-FF7F-84EB-5E57-A6C893319BA7}"/>
          </ac:spMkLst>
        </pc:spChg>
        <pc:spChg chg="mod topLvl">
          <ac:chgData name="대연 김" userId="4d4195ea0112b278" providerId="LiveId" clId="{B798C64C-0C30-437E-A229-A9703D5BCF8C}" dt="2023-06-03T04:37:49.998" v="291" actId="165"/>
          <ac:spMkLst>
            <pc:docMk/>
            <pc:sldMk cId="1857373058" sldId="389"/>
            <ac:spMk id="33" creationId="{20E511AA-5BEC-461F-0A61-D600C1AA6F37}"/>
          </ac:spMkLst>
        </pc:spChg>
        <pc:spChg chg="mod topLvl">
          <ac:chgData name="대연 김" userId="4d4195ea0112b278" providerId="LiveId" clId="{B798C64C-0C30-437E-A229-A9703D5BCF8C}" dt="2023-06-03T04:37:49.073" v="290" actId="165"/>
          <ac:spMkLst>
            <pc:docMk/>
            <pc:sldMk cId="1857373058" sldId="389"/>
            <ac:spMk id="34" creationId="{C9BD2D6A-991C-36CC-7E8E-437890FE4621}"/>
          </ac:spMkLst>
        </pc:spChg>
        <pc:spChg chg="mod topLvl">
          <ac:chgData name="대연 김" userId="4d4195ea0112b278" providerId="LiveId" clId="{B798C64C-0C30-437E-A229-A9703D5BCF8C}" dt="2023-06-03T04:37:50.787" v="292" actId="165"/>
          <ac:spMkLst>
            <pc:docMk/>
            <pc:sldMk cId="1857373058" sldId="389"/>
            <ac:spMk id="36" creationId="{34FF755C-B2AC-77A4-BF9D-16363BED63F2}"/>
          </ac:spMkLst>
        </pc:spChg>
        <pc:spChg chg="mod topLvl">
          <ac:chgData name="대연 김" userId="4d4195ea0112b278" providerId="LiveId" clId="{B798C64C-0C30-437E-A229-A9703D5BCF8C}" dt="2023-06-03T04:37:51.647" v="293" actId="165"/>
          <ac:spMkLst>
            <pc:docMk/>
            <pc:sldMk cId="1857373058" sldId="389"/>
            <ac:spMk id="39" creationId="{8400D276-9079-50B4-2533-38CA228067DC}"/>
          </ac:spMkLst>
        </pc:spChg>
        <pc:spChg chg="mod topLvl">
          <ac:chgData name="대연 김" userId="4d4195ea0112b278" providerId="LiveId" clId="{B798C64C-0C30-437E-A229-A9703D5BCF8C}" dt="2023-06-03T04:37:49.073" v="290" actId="165"/>
          <ac:spMkLst>
            <pc:docMk/>
            <pc:sldMk cId="1857373058" sldId="389"/>
            <ac:spMk id="57" creationId="{A94A35CB-CA3B-01AB-5628-F0F13C775E99}"/>
          </ac:spMkLst>
        </pc:spChg>
        <pc:grpChg chg="add del mod">
          <ac:chgData name="대연 김" userId="4d4195ea0112b278" providerId="LiveId" clId="{B798C64C-0C30-437E-A229-A9703D5BCF8C}" dt="2023-06-03T04:37:49.073" v="290" actId="165"/>
          <ac:grpSpMkLst>
            <pc:docMk/>
            <pc:sldMk cId="1857373058" sldId="389"/>
            <ac:grpSpMk id="15" creationId="{D377E0AE-94E2-78C4-F659-44BDBAD173CA}"/>
          </ac:grpSpMkLst>
        </pc:grpChg>
        <pc:grpChg chg="add del mod">
          <ac:chgData name="대연 김" userId="4d4195ea0112b278" providerId="LiveId" clId="{B798C64C-0C30-437E-A229-A9703D5BCF8C}" dt="2023-06-03T04:37:49.998" v="291" actId="165"/>
          <ac:grpSpMkLst>
            <pc:docMk/>
            <pc:sldMk cId="1857373058" sldId="389"/>
            <ac:grpSpMk id="23" creationId="{0FA35648-BE0B-BC53-2F39-91D1E1A0E966}"/>
          </ac:grpSpMkLst>
        </pc:grpChg>
        <pc:grpChg chg="add del mod">
          <ac:chgData name="대연 김" userId="4d4195ea0112b278" providerId="LiveId" clId="{B798C64C-0C30-437E-A229-A9703D5BCF8C}" dt="2023-06-03T04:37:50.787" v="292" actId="165"/>
          <ac:grpSpMkLst>
            <pc:docMk/>
            <pc:sldMk cId="1857373058" sldId="389"/>
            <ac:grpSpMk id="40" creationId="{76B102D4-F317-17F5-EDB7-7EC24EA4DC3E}"/>
          </ac:grpSpMkLst>
        </pc:grpChg>
        <pc:grpChg chg="add mod">
          <ac:chgData name="대연 김" userId="4d4195ea0112b278" providerId="LiveId" clId="{B798C64C-0C30-437E-A229-A9703D5BCF8C}" dt="2023-06-03T04:36:41.078" v="269" actId="164"/>
          <ac:grpSpMkLst>
            <pc:docMk/>
            <pc:sldMk cId="1857373058" sldId="389"/>
            <ac:grpSpMk id="41" creationId="{0C16B1B6-2B9F-BE7B-4E34-98B05E76F833}"/>
          </ac:grpSpMkLst>
        </pc:grpChg>
        <pc:grpChg chg="add del mod">
          <ac:chgData name="대연 김" userId="4d4195ea0112b278" providerId="LiveId" clId="{B798C64C-0C30-437E-A229-A9703D5BCF8C}" dt="2023-06-03T04:37:51.647" v="293" actId="165"/>
          <ac:grpSpMkLst>
            <pc:docMk/>
            <pc:sldMk cId="1857373058" sldId="389"/>
            <ac:grpSpMk id="42" creationId="{CEB90292-6EE6-DF9D-85CD-410ECE105E47}"/>
          </ac:grpSpMkLst>
        </pc:grpChg>
        <pc:cxnChg chg="mod topLvl">
          <ac:chgData name="대연 김" userId="4d4195ea0112b278" providerId="LiveId" clId="{B798C64C-0C30-437E-A229-A9703D5BCF8C}" dt="2023-06-03T04:37:51.647" v="293" actId="165"/>
          <ac:cxnSpMkLst>
            <pc:docMk/>
            <pc:sldMk cId="1857373058" sldId="389"/>
            <ac:cxnSpMk id="46" creationId="{E11D8D2F-095E-4579-F7CA-F41DA934FA8A}"/>
          </ac:cxnSpMkLst>
        </pc:cxnChg>
      </pc:sldChg>
      <pc:sldChg chg="modSp mod">
        <pc:chgData name="대연 김" userId="4d4195ea0112b278" providerId="LiveId" clId="{B798C64C-0C30-437E-A229-A9703D5BCF8C}" dt="2023-06-03T04:50:30.599" v="727" actId="1076"/>
        <pc:sldMkLst>
          <pc:docMk/>
          <pc:sldMk cId="394238645" sldId="404"/>
        </pc:sldMkLst>
        <pc:spChg chg="mod">
          <ac:chgData name="대연 김" userId="4d4195ea0112b278" providerId="LiveId" clId="{B798C64C-0C30-437E-A229-A9703D5BCF8C}" dt="2023-06-03T04:50:30.599" v="727" actId="1076"/>
          <ac:spMkLst>
            <pc:docMk/>
            <pc:sldMk cId="394238645" sldId="404"/>
            <ac:spMk id="21" creationId="{7EBFF78F-F7DF-C021-5F87-01659EB744D3}"/>
          </ac:spMkLst>
        </pc:spChg>
      </pc:sldChg>
      <pc:sldChg chg="modSp mod">
        <pc:chgData name="대연 김" userId="4d4195ea0112b278" providerId="LiveId" clId="{B798C64C-0C30-437E-A229-A9703D5BCF8C}" dt="2023-06-03T05:01:42.880" v="799"/>
        <pc:sldMkLst>
          <pc:docMk/>
          <pc:sldMk cId="795797603" sldId="406"/>
        </pc:sldMkLst>
        <pc:spChg chg="mod">
          <ac:chgData name="대연 김" userId="4d4195ea0112b278" providerId="LiveId" clId="{B798C64C-0C30-437E-A229-A9703D5BCF8C}" dt="2023-06-03T05:01:42.880" v="799"/>
          <ac:spMkLst>
            <pc:docMk/>
            <pc:sldMk cId="795797603" sldId="406"/>
            <ac:spMk id="21" creationId="{7EBFF78F-F7DF-C021-5F87-01659EB744D3}"/>
          </ac:spMkLst>
        </pc:spChg>
        <pc:spChg chg="mod">
          <ac:chgData name="대연 김" userId="4d4195ea0112b278" providerId="LiveId" clId="{B798C64C-0C30-437E-A229-A9703D5BCF8C}" dt="2023-06-03T04:51:37.434" v="758" actId="20577"/>
          <ac:spMkLst>
            <pc:docMk/>
            <pc:sldMk cId="795797603" sldId="406"/>
            <ac:spMk id="39" creationId="{DD1076C4-8D02-4012-7620-83823C305626}"/>
          </ac:spMkLst>
        </pc:spChg>
      </pc:sldChg>
      <pc:sldChg chg="modSp">
        <pc:chgData name="대연 김" userId="4d4195ea0112b278" providerId="LiveId" clId="{B798C64C-0C30-437E-A229-A9703D5BCF8C}" dt="2023-06-03T04:52:15.453" v="759"/>
        <pc:sldMkLst>
          <pc:docMk/>
          <pc:sldMk cId="3255914085" sldId="416"/>
        </pc:sldMkLst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3" creationId="{7C070179-E894-0E22-B40D-7819E5776030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4" creationId="{AA29EC21-E078-4C95-2214-118705E74FA0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5" creationId="{001A673A-AB48-8F14-9116-1683C93079BA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6" creationId="{82A7E097-3877-8B36-AE8C-9448E1CE3DEF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7" creationId="{AFFF1522-5297-824C-4ABD-F8384A459F81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8" creationId="{0097CB21-C5D3-7F0B-3CEA-335BF092A392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39" creationId="{F4FD9F92-5DF5-708A-0A04-8D68DCD993EA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40" creationId="{E005981F-2C62-D893-E94B-583C0FD0BFF7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41" creationId="{7D39A8DC-CCD6-3A53-D00A-38B4B035F64A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42" creationId="{54DB570B-39BC-7082-3488-998B60574967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43" creationId="{1261E20F-29C8-FF99-4ACD-755622CD4048}"/>
          </ac:spMkLst>
        </pc:spChg>
        <pc:spChg chg="mod">
          <ac:chgData name="대연 김" userId="4d4195ea0112b278" providerId="LiveId" clId="{B798C64C-0C30-437E-A229-A9703D5BCF8C}" dt="2023-06-03T04:52:15.453" v="759"/>
          <ac:spMkLst>
            <pc:docMk/>
            <pc:sldMk cId="3255914085" sldId="416"/>
            <ac:spMk id="44" creationId="{213FFA03-FD39-EF9C-2067-A27E5F9F630A}"/>
          </ac:spMkLst>
        </pc:spChg>
      </pc:sldChg>
      <pc:sldChg chg="modSp mod">
        <pc:chgData name="대연 김" userId="4d4195ea0112b278" providerId="LiveId" clId="{B798C64C-0C30-437E-A229-A9703D5BCF8C}" dt="2023-06-03T05:10:16.613" v="873" actId="14100"/>
        <pc:sldMkLst>
          <pc:docMk/>
          <pc:sldMk cId="1589501333" sldId="421"/>
        </pc:sldMkLst>
        <pc:spChg chg="mod">
          <ac:chgData name="대연 김" userId="4d4195ea0112b278" providerId="LiveId" clId="{B798C64C-0C30-437E-A229-A9703D5BCF8C}" dt="2023-06-03T05:03:41.926" v="819" actId="1035"/>
          <ac:spMkLst>
            <pc:docMk/>
            <pc:sldMk cId="1589501333" sldId="421"/>
            <ac:spMk id="6" creationId="{910B8E2E-7661-17FA-32F6-688015839456}"/>
          </ac:spMkLst>
        </pc:spChg>
        <pc:spChg chg="mod">
          <ac:chgData name="대연 김" userId="4d4195ea0112b278" providerId="LiveId" clId="{B798C64C-0C30-437E-A229-A9703D5BCF8C}" dt="2023-06-03T05:03:22.958" v="806" actId="1038"/>
          <ac:spMkLst>
            <pc:docMk/>
            <pc:sldMk cId="1589501333" sldId="421"/>
            <ac:spMk id="7" creationId="{DCDD3183-9B48-5F41-E13F-6B52C379619D}"/>
          </ac:spMkLst>
        </pc:spChg>
        <pc:spChg chg="mod">
          <ac:chgData name="대연 김" userId="4d4195ea0112b278" providerId="LiveId" clId="{B798C64C-0C30-437E-A229-A9703D5BCF8C}" dt="2023-06-03T05:03:14.278" v="802" actId="197"/>
          <ac:spMkLst>
            <pc:docMk/>
            <pc:sldMk cId="1589501333" sldId="421"/>
            <ac:spMk id="17" creationId="{32CB4C4E-452E-A78D-00BD-648C90D0A3DA}"/>
          </ac:spMkLst>
        </pc:spChg>
        <pc:graphicFrameChg chg="modGraphic">
          <ac:chgData name="대연 김" userId="4d4195ea0112b278" providerId="LiveId" clId="{B798C64C-0C30-437E-A229-A9703D5BCF8C}" dt="2023-06-03T05:03:56.280" v="828" actId="20577"/>
          <ac:graphicFrameMkLst>
            <pc:docMk/>
            <pc:sldMk cId="1589501333" sldId="421"/>
            <ac:graphicFrameMk id="4" creationId="{4B74506F-3394-49FD-A4BF-5B4955EF391C}"/>
          </ac:graphicFrameMkLst>
        </pc:graphicFrameChg>
        <pc:graphicFrameChg chg="mod">
          <ac:chgData name="대연 김" userId="4d4195ea0112b278" providerId="LiveId" clId="{B798C64C-0C30-437E-A229-A9703D5BCF8C}" dt="2023-06-03T05:03:04.531" v="801" actId="12789"/>
          <ac:graphicFrameMkLst>
            <pc:docMk/>
            <pc:sldMk cId="1589501333" sldId="421"/>
            <ac:graphicFrameMk id="25" creationId="{0E871560-5AD0-5A89-3AF9-FF9723B32D11}"/>
          </ac:graphicFrameMkLst>
        </pc:graphicFrameChg>
        <pc:cxnChg chg="mod">
          <ac:chgData name="대연 김" userId="4d4195ea0112b278" providerId="LiveId" clId="{B798C64C-0C30-437E-A229-A9703D5BCF8C}" dt="2023-06-03T05:10:16.613" v="873" actId="14100"/>
          <ac:cxnSpMkLst>
            <pc:docMk/>
            <pc:sldMk cId="1589501333" sldId="421"/>
            <ac:cxnSpMk id="9" creationId="{0CCF6FC1-1324-DD93-16AE-D457847523D3}"/>
          </ac:cxnSpMkLst>
        </pc:cxn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3426624193" sldId="422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3426624193" sldId="422"/>
            <ac:graphicFrameMk id="12" creationId="{D11F5CA6-9222-A8D8-25F6-1C745D692B86}"/>
          </ac:graphicFrameMkLst>
        </pc:graphicFrameChg>
      </pc:sldChg>
      <pc:sldChg chg="addSp modSp mod">
        <pc:chgData name="대연 김" userId="4d4195ea0112b278" providerId="LiveId" clId="{B798C64C-0C30-437E-A229-A9703D5BCF8C}" dt="2023-06-03T05:22:51.983" v="1085" actId="122"/>
        <pc:sldMkLst>
          <pc:docMk/>
          <pc:sldMk cId="1546719353" sldId="424"/>
        </pc:sldMkLst>
        <pc:spChg chg="add mod">
          <ac:chgData name="대연 김" userId="4d4195ea0112b278" providerId="LiveId" clId="{B798C64C-0C30-437E-A229-A9703D5BCF8C}" dt="2023-06-03T05:22:51.983" v="1085" actId="122"/>
          <ac:spMkLst>
            <pc:docMk/>
            <pc:sldMk cId="1546719353" sldId="424"/>
            <ac:spMk id="16" creationId="{55357BB8-BDE4-E4CF-3D09-5E61D740E94B}"/>
          </ac:spMkLst>
        </pc:spChg>
        <pc:spChg chg="mod">
          <ac:chgData name="대연 김" userId="4d4195ea0112b278" providerId="LiveId" clId="{B798C64C-0C30-437E-A229-A9703D5BCF8C}" dt="2023-06-03T05:00:18.820" v="770" actId="12789"/>
          <ac:spMkLst>
            <pc:docMk/>
            <pc:sldMk cId="1546719353" sldId="424"/>
            <ac:spMk id="69" creationId="{AACFCF0A-E305-14F1-6DC6-CFD3CE20F2B4}"/>
          </ac:spMkLst>
        </pc:spChg>
        <pc:graphicFrameChg chg="modGraphic">
          <ac:chgData name="대연 김" userId="4d4195ea0112b278" providerId="LiveId" clId="{B798C64C-0C30-437E-A229-A9703D5BCF8C}" dt="2023-06-03T05:01:19.605" v="798" actId="20577"/>
          <ac:graphicFrameMkLst>
            <pc:docMk/>
            <pc:sldMk cId="1546719353" sldId="424"/>
            <ac:graphicFrameMk id="10" creationId="{7B7BC9A1-97B1-8125-4564-3D04DB512A48}"/>
          </ac:graphicFrameMkLst>
        </pc:graphicFrame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2063071773" sldId="428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063071773" sldId="428"/>
            <ac:graphicFrameMk id="12" creationId="{D11F5CA6-9222-A8D8-25F6-1C745D692B86}"/>
          </ac:graphicFrameMkLst>
        </pc:graphicFrame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2696488827" sldId="429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696488827" sldId="429"/>
            <ac:graphicFrameMk id="10" creationId="{8712BD0A-E1F0-7997-9015-CDF06469A298}"/>
          </ac:graphicFrameMkLst>
        </pc:graphicFrame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696488827" sldId="429"/>
            <ac:graphicFrameMk id="12" creationId="{D11F5CA6-9222-A8D8-25F6-1C745D692B86}"/>
          </ac:graphicFrameMkLst>
        </pc:graphicFrameChg>
      </pc:sldChg>
      <pc:sldChg chg="modSp mod">
        <pc:chgData name="대연 김" userId="4d4195ea0112b278" providerId="LiveId" clId="{B798C64C-0C30-437E-A229-A9703D5BCF8C}" dt="2023-06-03T05:10:08.998" v="872" actId="14100"/>
        <pc:sldMkLst>
          <pc:docMk/>
          <pc:sldMk cId="34074208" sldId="430"/>
        </pc:sldMkLst>
        <pc:spChg chg="mod">
          <ac:chgData name="대연 김" userId="4d4195ea0112b278" providerId="LiveId" clId="{B798C64C-0C30-437E-A229-A9703D5BCF8C}" dt="2023-06-03T05:10:08.998" v="872" actId="14100"/>
          <ac:spMkLst>
            <pc:docMk/>
            <pc:sldMk cId="34074208" sldId="430"/>
            <ac:spMk id="6" creationId="{A31506AE-FAFB-88CF-332C-F09D171D2216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34074208" sldId="430"/>
            <ac:graphicFrameMk id="12" creationId="{D11F5CA6-9222-A8D8-25F6-1C745D692B86}"/>
          </ac:graphicFrameMkLst>
        </pc:graphicFrameChg>
      </pc:sldChg>
      <pc:sldChg chg="modSp mod">
        <pc:chgData name="대연 김" userId="4d4195ea0112b278" providerId="LiveId" clId="{B798C64C-0C30-437E-A229-A9703D5BCF8C}" dt="2023-06-03T05:13:56.849" v="974" actId="14100"/>
        <pc:sldMkLst>
          <pc:docMk/>
          <pc:sldMk cId="2630827913" sldId="431"/>
        </pc:sldMkLst>
        <pc:spChg chg="mod">
          <ac:chgData name="대연 김" userId="4d4195ea0112b278" providerId="LiveId" clId="{B798C64C-0C30-437E-A229-A9703D5BCF8C}" dt="2023-06-03T05:13:56.849" v="974" actId="14100"/>
          <ac:spMkLst>
            <pc:docMk/>
            <pc:sldMk cId="2630827913" sldId="431"/>
            <ac:spMk id="6" creationId="{A31506AE-FAFB-88CF-332C-F09D171D2216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630827913" sldId="431"/>
            <ac:graphicFrameMk id="8" creationId="{A4C9212F-A622-C9DF-1C13-7539614C3A68}"/>
          </ac:graphicFrameMkLst>
        </pc:graphicFrame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630827913" sldId="431"/>
            <ac:graphicFrameMk id="12" creationId="{D11F5CA6-9222-A8D8-25F6-1C745D692B86}"/>
          </ac:graphicFrameMkLst>
        </pc:graphicFrameChg>
        <pc:cxnChg chg="mod">
          <ac:chgData name="대연 김" userId="4d4195ea0112b278" providerId="LiveId" clId="{B798C64C-0C30-437E-A229-A9703D5BCF8C}" dt="2023-06-03T05:12:38.353" v="962" actId="14100"/>
          <ac:cxnSpMkLst>
            <pc:docMk/>
            <pc:sldMk cId="2630827913" sldId="431"/>
            <ac:cxnSpMk id="9" creationId="{0CCF6FC1-1324-DD93-16AE-D457847523D3}"/>
          </ac:cxnSpMkLst>
        </pc:cxnChg>
      </pc:sldChg>
      <pc:sldChg chg="modSp mod">
        <pc:chgData name="대연 김" userId="4d4195ea0112b278" providerId="LiveId" clId="{B798C64C-0C30-437E-A229-A9703D5BCF8C}" dt="2023-06-03T05:07:32.981" v="856" actId="12789"/>
        <pc:sldMkLst>
          <pc:docMk/>
          <pc:sldMk cId="2464361734" sldId="432"/>
        </pc:sldMkLst>
        <pc:spChg chg="mod">
          <ac:chgData name="대연 김" userId="4d4195ea0112b278" providerId="LiveId" clId="{B798C64C-0C30-437E-A229-A9703D5BCF8C}" dt="2023-06-03T05:07:32.981" v="856" actId="12789"/>
          <ac:spMkLst>
            <pc:docMk/>
            <pc:sldMk cId="2464361734" sldId="432"/>
            <ac:spMk id="8" creationId="{F0FA83DC-022E-F662-ED04-BC147FEBD08A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464361734" sldId="432"/>
            <ac:graphicFrameMk id="12" creationId="{D11F5CA6-9222-A8D8-25F6-1C745D692B86}"/>
          </ac:graphicFrameMkLst>
        </pc:graphicFrameChg>
      </pc:sldChg>
      <pc:sldChg chg="modSp mod">
        <pc:chgData name="대연 김" userId="4d4195ea0112b278" providerId="LiveId" clId="{B798C64C-0C30-437E-A229-A9703D5BCF8C}" dt="2023-06-03T05:07:42.461" v="858" actId="12789"/>
        <pc:sldMkLst>
          <pc:docMk/>
          <pc:sldMk cId="2065168979" sldId="433"/>
        </pc:sldMkLst>
        <pc:spChg chg="mod">
          <ac:chgData name="대연 김" userId="4d4195ea0112b278" providerId="LiveId" clId="{B798C64C-0C30-437E-A229-A9703D5BCF8C}" dt="2023-06-03T05:07:42.461" v="858" actId="12789"/>
          <ac:spMkLst>
            <pc:docMk/>
            <pc:sldMk cId="2065168979" sldId="433"/>
            <ac:spMk id="8" creationId="{F0FA83DC-022E-F662-ED04-BC147FEBD08A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065168979" sldId="433"/>
            <ac:graphicFrameMk id="12" creationId="{D11F5CA6-9222-A8D8-25F6-1C745D692B86}"/>
          </ac:graphicFrameMkLst>
        </pc:graphicFrameChg>
      </pc:sldChg>
      <pc:sldChg chg="addSp delSp modSp mod">
        <pc:chgData name="대연 김" userId="4d4195ea0112b278" providerId="LiveId" clId="{B798C64C-0C30-437E-A229-A9703D5BCF8C}" dt="2023-06-03T05:35:56.496" v="1239" actId="1076"/>
        <pc:sldMkLst>
          <pc:docMk/>
          <pc:sldMk cId="2373237913" sldId="434"/>
        </pc:sldMkLst>
        <pc:spChg chg="mod">
          <ac:chgData name="대연 김" userId="4d4195ea0112b278" providerId="LiveId" clId="{B798C64C-0C30-437E-A229-A9703D5BCF8C}" dt="2023-06-03T05:35:56.496" v="1239" actId="1076"/>
          <ac:spMkLst>
            <pc:docMk/>
            <pc:sldMk cId="2373237913" sldId="434"/>
            <ac:spMk id="6" creationId="{3D0BF143-9307-F48F-EFDA-091BEF25F911}"/>
          </ac:spMkLst>
        </pc:spChg>
        <pc:spChg chg="mod">
          <ac:chgData name="대연 김" userId="4d4195ea0112b278" providerId="LiveId" clId="{B798C64C-0C30-437E-A229-A9703D5BCF8C}" dt="2023-06-03T05:16:18.426" v="988"/>
          <ac:spMkLst>
            <pc:docMk/>
            <pc:sldMk cId="2373237913" sldId="434"/>
            <ac:spMk id="9" creationId="{26D10273-973D-851F-FF85-6B87173E682C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15" creationId="{B78BDC59-AEB2-0405-2F8B-1101DF608F7D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16" creationId="{42660005-3F64-1B5E-2B16-3A1AFCC1CB56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17" creationId="{C044CC37-2BFE-9987-3842-10F48D35A688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18" creationId="{A24EF1B3-AB36-3AAF-2D62-667A713DB043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0" creationId="{7B001695-DA46-93FD-0346-6F344DB01A14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1" creationId="{F3C7FBE4-71FB-DEF3-AD6A-6376C1CB4A18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2" creationId="{BF193C82-89E6-FED5-AC10-CF6AEE5D1FE5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3" creationId="{77CAA219-4B84-F648-4C2B-6CC66EAF7B47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5" creationId="{9B96AB31-CD2F-D06A-A200-079067C28A6F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6" creationId="{BF216CCA-C957-2EA5-079D-869593A34E0F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7" creationId="{0778A052-16CA-3839-7108-6CF81CC2B4A4}"/>
          </ac:spMkLst>
        </pc:spChg>
        <pc:spChg chg="mod">
          <ac:chgData name="대연 김" userId="4d4195ea0112b278" providerId="LiveId" clId="{B798C64C-0C30-437E-A229-A9703D5BCF8C}" dt="2023-06-03T05:29:28.040" v="1164" actId="164"/>
          <ac:spMkLst>
            <pc:docMk/>
            <pc:sldMk cId="2373237913" sldId="434"/>
            <ac:spMk id="28" creationId="{9F80EEF0-38B6-8172-9997-C31C9B78C1AA}"/>
          </ac:spMkLst>
        </pc:spChg>
        <pc:spChg chg="mod">
          <ac:chgData name="대연 김" userId="4d4195ea0112b278" providerId="LiveId" clId="{B798C64C-0C30-437E-A229-A9703D5BCF8C}" dt="2023-06-03T05:16:25.141" v="992"/>
          <ac:spMkLst>
            <pc:docMk/>
            <pc:sldMk cId="2373237913" sldId="434"/>
            <ac:spMk id="37" creationId="{9BD5C7AE-B46A-1917-D3B7-532CD19B9B35}"/>
          </ac:spMkLst>
        </pc:spChg>
        <pc:spChg chg="mod">
          <ac:chgData name="대연 김" userId="4d4195ea0112b278" providerId="LiveId" clId="{B798C64C-0C30-437E-A229-A9703D5BCF8C}" dt="2023-06-03T05:16:42.904" v="1003" actId="20577"/>
          <ac:spMkLst>
            <pc:docMk/>
            <pc:sldMk cId="2373237913" sldId="434"/>
            <ac:spMk id="45" creationId="{082CB598-50C9-FB09-63CF-0D24F1A3C461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2" creationId="{5B14C306-7D0E-D037-A118-95C21D2B3491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3" creationId="{ABB934FE-39E0-0EBE-7FE0-AB383E448AC9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4" creationId="{4B23A2A6-339B-C041-3696-8DF5AE9510D2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5" creationId="{DAB54332-10D1-596F-C413-D1BAB15E0493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6" creationId="{E050E5BF-6301-DB45-AAD7-40672E903A7D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7" creationId="{95B551ED-B195-5820-01E1-EF741D5A9D34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8" creationId="{B5B54487-A1E4-A9B8-A396-090E73984A34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59" creationId="{B14B14CC-CD3B-DAFD-D462-8B9AD499EBD5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60" creationId="{E16E2D92-F330-A16C-F4C6-947F72F81FE4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61" creationId="{717620FA-B739-0F14-01A4-2F368902D66B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62" creationId="{7576C0DB-6D30-3C94-3D1D-51EBB1793023}"/>
          </ac:spMkLst>
        </pc:spChg>
        <pc:spChg chg="mod">
          <ac:chgData name="대연 김" userId="4d4195ea0112b278" providerId="LiveId" clId="{B798C64C-0C30-437E-A229-A9703D5BCF8C}" dt="2023-06-03T05:32:30.708" v="1181"/>
          <ac:spMkLst>
            <pc:docMk/>
            <pc:sldMk cId="2373237913" sldId="434"/>
            <ac:spMk id="63" creationId="{5F93A650-7CAB-3EAA-26EC-FEAFE468347D}"/>
          </ac:spMkLst>
        </pc:spChg>
        <pc:grpChg chg="add del mod">
          <ac:chgData name="대연 김" userId="4d4195ea0112b278" providerId="LiveId" clId="{B798C64C-0C30-437E-A229-A9703D5BCF8C}" dt="2023-06-03T05:16:19.975" v="989"/>
          <ac:grpSpMkLst>
            <pc:docMk/>
            <pc:sldMk cId="2373237913" sldId="434"/>
            <ac:grpSpMk id="5" creationId="{058AD94F-E05F-3C6F-3C88-94DA4FF992A9}"/>
          </ac:grpSpMkLst>
        </pc:grpChg>
        <pc:grpChg chg="del">
          <ac:chgData name="대연 김" userId="4d4195ea0112b278" providerId="LiveId" clId="{B798C64C-0C30-437E-A229-A9703D5BCF8C}" dt="2023-06-03T05:16:32.661" v="994" actId="478"/>
          <ac:grpSpMkLst>
            <pc:docMk/>
            <pc:sldMk cId="2373237913" sldId="434"/>
            <ac:grpSpMk id="12" creationId="{EF7F8D1E-A4DE-437A-F01E-6FBF89B3C69B}"/>
          </ac:grpSpMkLst>
        </pc:grpChg>
        <pc:grpChg chg="add del mod">
          <ac:chgData name="대연 김" userId="4d4195ea0112b278" providerId="LiveId" clId="{B798C64C-0C30-437E-A229-A9703D5BCF8C}" dt="2023-06-03T05:16:29.729" v="993"/>
          <ac:grpSpMkLst>
            <pc:docMk/>
            <pc:sldMk cId="2373237913" sldId="434"/>
            <ac:grpSpMk id="19" creationId="{1CAAA92A-9AA9-2CD4-E2A4-63A5EE795CB7}"/>
          </ac:grpSpMkLst>
        </pc:grpChg>
        <pc:grpChg chg="add mod">
          <ac:chgData name="대연 김" userId="4d4195ea0112b278" providerId="LiveId" clId="{B798C64C-0C30-437E-A229-A9703D5BCF8C}" dt="2023-06-03T05:16:33.034" v="995"/>
          <ac:grpSpMkLst>
            <pc:docMk/>
            <pc:sldMk cId="2373237913" sldId="434"/>
            <ac:grpSpMk id="42" creationId="{915FB72A-F101-E153-535A-70BFA1981E32}"/>
          </ac:grpSpMkLst>
        </pc:grpChg>
        <pc:grpChg chg="add mod">
          <ac:chgData name="대연 김" userId="4d4195ea0112b278" providerId="LiveId" clId="{B798C64C-0C30-437E-A229-A9703D5BCF8C}" dt="2023-06-03T05:35:50.450" v="1234" actId="1076"/>
          <ac:grpSpMkLst>
            <pc:docMk/>
            <pc:sldMk cId="2373237913" sldId="434"/>
            <ac:grpSpMk id="50" creationId="{143BDA24-1557-93E6-6EAC-037480B0ECC7}"/>
          </ac:grpSpMkLst>
        </pc:grpChg>
        <pc:grpChg chg="add del mod">
          <ac:chgData name="대연 김" userId="4d4195ea0112b278" providerId="LiveId" clId="{B798C64C-0C30-437E-A229-A9703D5BCF8C}" dt="2023-06-03T05:32:32.959" v="1182"/>
          <ac:grpSpMkLst>
            <pc:docMk/>
            <pc:sldMk cId="2373237913" sldId="434"/>
            <ac:grpSpMk id="51" creationId="{E8527398-AB4E-98DD-5162-17A248064FD4}"/>
          </ac:grpSpMkLst>
        </pc:grpChg>
        <pc:picChg chg="mod">
          <ac:chgData name="대연 김" userId="4d4195ea0112b278" providerId="LiveId" clId="{B798C64C-0C30-437E-A229-A9703D5BCF8C}" dt="2023-06-03T05:16:18.426" v="988"/>
          <ac:picMkLst>
            <pc:docMk/>
            <pc:sldMk cId="2373237913" sldId="434"/>
            <ac:picMk id="7" creationId="{3103F034-4D5F-9D62-6E07-FC371CA63BD9}"/>
          </ac:picMkLst>
        </pc:picChg>
        <pc:picChg chg="mod">
          <ac:chgData name="대연 김" userId="4d4195ea0112b278" providerId="LiveId" clId="{B798C64C-0C30-437E-A229-A9703D5BCF8C}" dt="2023-06-03T05:16:18.426" v="988"/>
          <ac:picMkLst>
            <pc:docMk/>
            <pc:sldMk cId="2373237913" sldId="434"/>
            <ac:picMk id="10" creationId="{26F996AE-063C-0EC4-7530-25D8998BA70D}"/>
          </ac:picMkLst>
        </pc:picChg>
        <pc:picChg chg="mod">
          <ac:chgData name="대연 김" userId="4d4195ea0112b278" providerId="LiveId" clId="{B798C64C-0C30-437E-A229-A9703D5BCF8C}" dt="2023-06-03T05:16:18.426" v="988"/>
          <ac:picMkLst>
            <pc:docMk/>
            <pc:sldMk cId="2373237913" sldId="434"/>
            <ac:picMk id="11" creationId="{2417CFEA-0E4A-BB7A-6551-7B3CA469217F}"/>
          </ac:picMkLst>
        </pc:picChg>
        <pc:picChg chg="mod">
          <ac:chgData name="대연 김" userId="4d4195ea0112b278" providerId="LiveId" clId="{B798C64C-0C30-437E-A229-A9703D5BCF8C}" dt="2023-06-03T05:16:18.426" v="988"/>
          <ac:picMkLst>
            <pc:docMk/>
            <pc:sldMk cId="2373237913" sldId="434"/>
            <ac:picMk id="13" creationId="{D89AAD02-5B70-7FC4-DAA7-D7D12A44DC2C}"/>
          </ac:picMkLst>
        </pc:picChg>
        <pc:picChg chg="mod">
          <ac:chgData name="대연 김" userId="4d4195ea0112b278" providerId="LiveId" clId="{B798C64C-0C30-437E-A229-A9703D5BCF8C}" dt="2023-06-03T05:16:18.426" v="988"/>
          <ac:picMkLst>
            <pc:docMk/>
            <pc:sldMk cId="2373237913" sldId="434"/>
            <ac:picMk id="14" creationId="{7D05E56F-8BCC-DBA0-47B9-2509A8B2BF79}"/>
          </ac:picMkLst>
        </pc:picChg>
        <pc:picChg chg="mod">
          <ac:chgData name="대연 김" userId="4d4195ea0112b278" providerId="LiveId" clId="{B798C64C-0C30-437E-A229-A9703D5BCF8C}" dt="2023-06-03T05:16:25.141" v="992"/>
          <ac:picMkLst>
            <pc:docMk/>
            <pc:sldMk cId="2373237913" sldId="434"/>
            <ac:picMk id="35" creationId="{EF00FE6A-7E76-FF2C-CA5C-3E45AAEFC954}"/>
          </ac:picMkLst>
        </pc:picChg>
        <pc:picChg chg="mod">
          <ac:chgData name="대연 김" userId="4d4195ea0112b278" providerId="LiveId" clId="{B798C64C-0C30-437E-A229-A9703D5BCF8C}" dt="2023-06-03T05:16:25.141" v="992"/>
          <ac:picMkLst>
            <pc:docMk/>
            <pc:sldMk cId="2373237913" sldId="434"/>
            <ac:picMk id="38" creationId="{1F758FC1-B00F-8EF5-27A9-6DA918D69ABD}"/>
          </ac:picMkLst>
        </pc:picChg>
        <pc:picChg chg="mod">
          <ac:chgData name="대연 김" userId="4d4195ea0112b278" providerId="LiveId" clId="{B798C64C-0C30-437E-A229-A9703D5BCF8C}" dt="2023-06-03T05:16:25.141" v="992"/>
          <ac:picMkLst>
            <pc:docMk/>
            <pc:sldMk cId="2373237913" sldId="434"/>
            <ac:picMk id="39" creationId="{53CB2493-BAE4-48C2-75BD-FD2A9699A5A9}"/>
          </ac:picMkLst>
        </pc:picChg>
        <pc:picChg chg="mod">
          <ac:chgData name="대연 김" userId="4d4195ea0112b278" providerId="LiveId" clId="{B798C64C-0C30-437E-A229-A9703D5BCF8C}" dt="2023-06-03T05:16:25.141" v="992"/>
          <ac:picMkLst>
            <pc:docMk/>
            <pc:sldMk cId="2373237913" sldId="434"/>
            <ac:picMk id="40" creationId="{B5F6FD8D-9163-73E3-947B-0C43EF3A861D}"/>
          </ac:picMkLst>
        </pc:picChg>
        <pc:picChg chg="mod">
          <ac:chgData name="대연 김" userId="4d4195ea0112b278" providerId="LiveId" clId="{B798C64C-0C30-437E-A229-A9703D5BCF8C}" dt="2023-06-03T05:16:25.141" v="992"/>
          <ac:picMkLst>
            <pc:docMk/>
            <pc:sldMk cId="2373237913" sldId="434"/>
            <ac:picMk id="41" creationId="{61556C4E-012C-BB74-13BD-25DD7D38DD9A}"/>
          </ac:picMkLst>
        </pc:picChg>
        <pc:picChg chg="mod">
          <ac:chgData name="대연 김" userId="4d4195ea0112b278" providerId="LiveId" clId="{B798C64C-0C30-437E-A229-A9703D5BCF8C}" dt="2023-06-03T05:16:33.034" v="995"/>
          <ac:picMkLst>
            <pc:docMk/>
            <pc:sldMk cId="2373237913" sldId="434"/>
            <ac:picMk id="43" creationId="{730450F2-2869-A65C-A129-CEA45662F362}"/>
          </ac:picMkLst>
        </pc:picChg>
        <pc:picChg chg="mod">
          <ac:chgData name="대연 김" userId="4d4195ea0112b278" providerId="LiveId" clId="{B798C64C-0C30-437E-A229-A9703D5BCF8C}" dt="2023-06-03T05:16:33.034" v="995"/>
          <ac:picMkLst>
            <pc:docMk/>
            <pc:sldMk cId="2373237913" sldId="434"/>
            <ac:picMk id="46" creationId="{52A3C325-6753-2849-9D70-3E847DD77B44}"/>
          </ac:picMkLst>
        </pc:picChg>
        <pc:picChg chg="mod">
          <ac:chgData name="대연 김" userId="4d4195ea0112b278" providerId="LiveId" clId="{B798C64C-0C30-437E-A229-A9703D5BCF8C}" dt="2023-06-03T05:16:33.034" v="995"/>
          <ac:picMkLst>
            <pc:docMk/>
            <pc:sldMk cId="2373237913" sldId="434"/>
            <ac:picMk id="47" creationId="{542B2942-EBB9-D493-7295-18D594AB4A23}"/>
          </ac:picMkLst>
        </pc:picChg>
        <pc:picChg chg="mod">
          <ac:chgData name="대연 김" userId="4d4195ea0112b278" providerId="LiveId" clId="{B798C64C-0C30-437E-A229-A9703D5BCF8C}" dt="2023-06-03T05:16:33.034" v="995"/>
          <ac:picMkLst>
            <pc:docMk/>
            <pc:sldMk cId="2373237913" sldId="434"/>
            <ac:picMk id="48" creationId="{D6F52AF7-9604-886A-CAEF-99AD7FE79875}"/>
          </ac:picMkLst>
        </pc:picChg>
        <pc:picChg chg="mod">
          <ac:chgData name="대연 김" userId="4d4195ea0112b278" providerId="LiveId" clId="{B798C64C-0C30-437E-A229-A9703D5BCF8C}" dt="2023-06-03T05:16:33.034" v="995"/>
          <ac:picMkLst>
            <pc:docMk/>
            <pc:sldMk cId="2373237913" sldId="434"/>
            <ac:picMk id="49" creationId="{CB7DA262-E809-244D-7320-21B25630AE72}"/>
          </ac:picMkLst>
        </pc:picChg>
        <pc:cxnChg chg="mod">
          <ac:chgData name="대연 김" userId="4d4195ea0112b278" providerId="LiveId" clId="{B798C64C-0C30-437E-A229-A9703D5BCF8C}" dt="2023-06-03T05:16:18.426" v="988"/>
          <ac:cxnSpMkLst>
            <pc:docMk/>
            <pc:sldMk cId="2373237913" sldId="434"/>
            <ac:cxnSpMk id="8" creationId="{F998FCD3-C579-7ACC-AF9D-016C329FDD36}"/>
          </ac:cxnSpMkLst>
        </pc:cxnChg>
        <pc:cxnChg chg="mod">
          <ac:chgData name="대연 김" userId="4d4195ea0112b278" providerId="LiveId" clId="{B798C64C-0C30-437E-A229-A9703D5BCF8C}" dt="2023-06-03T05:14:07.577" v="975" actId="14100"/>
          <ac:cxnSpMkLst>
            <pc:docMk/>
            <pc:sldMk cId="2373237913" sldId="434"/>
            <ac:cxnSpMk id="29" creationId="{DF7378A4-63B9-072B-F5BB-68DFC1C46DFA}"/>
          </ac:cxnSpMkLst>
        </pc:cxnChg>
        <pc:cxnChg chg="mod">
          <ac:chgData name="대연 김" userId="4d4195ea0112b278" providerId="LiveId" clId="{B798C64C-0C30-437E-A229-A9703D5BCF8C}" dt="2023-06-03T05:16:25.141" v="992"/>
          <ac:cxnSpMkLst>
            <pc:docMk/>
            <pc:sldMk cId="2373237913" sldId="434"/>
            <ac:cxnSpMk id="36" creationId="{9F7B2368-CC12-1256-E134-C0B8229ADCC1}"/>
          </ac:cxnSpMkLst>
        </pc:cxnChg>
        <pc:cxnChg chg="mod">
          <ac:chgData name="대연 김" userId="4d4195ea0112b278" providerId="LiveId" clId="{B798C64C-0C30-437E-A229-A9703D5BCF8C}" dt="2023-06-03T05:16:33.034" v="995"/>
          <ac:cxnSpMkLst>
            <pc:docMk/>
            <pc:sldMk cId="2373237913" sldId="434"/>
            <ac:cxnSpMk id="44" creationId="{2A3F14F6-D082-339E-5195-99D478C0E755}"/>
          </ac:cxnSpMkLst>
        </pc:cxnChg>
      </pc:sldChg>
      <pc:sldChg chg="modSp mod">
        <pc:chgData name="대연 김" userId="4d4195ea0112b278" providerId="LiveId" clId="{B798C64C-0C30-437E-A229-A9703D5BCF8C}" dt="2023-06-03T05:23:30.752" v="1095" actId="12789"/>
        <pc:sldMkLst>
          <pc:docMk/>
          <pc:sldMk cId="2393495467" sldId="435"/>
        </pc:sldMkLst>
        <pc:spChg chg="mod">
          <ac:chgData name="대연 김" userId="4d4195ea0112b278" providerId="LiveId" clId="{B798C64C-0C30-437E-A229-A9703D5BCF8C}" dt="2023-06-03T05:23:30.752" v="1095" actId="12789"/>
          <ac:spMkLst>
            <pc:docMk/>
            <pc:sldMk cId="2393495467" sldId="435"/>
            <ac:spMk id="8" creationId="{F0FA83DC-022E-F662-ED04-BC147FEBD08A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393495467" sldId="435"/>
            <ac:graphicFrameMk id="12" creationId="{D11F5CA6-9222-A8D8-25F6-1C745D692B86}"/>
          </ac:graphicFrameMkLst>
        </pc:graphicFrameChg>
      </pc:sldChg>
      <pc:sldChg chg="modSp mod">
        <pc:chgData name="대연 김" userId="4d4195ea0112b278" providerId="LiveId" clId="{B798C64C-0C30-437E-A229-A9703D5BCF8C}" dt="2023-06-03T05:23:19.489" v="1091" actId="12789"/>
        <pc:sldMkLst>
          <pc:docMk/>
          <pc:sldMk cId="153347626" sldId="436"/>
        </pc:sldMkLst>
        <pc:spChg chg="mod">
          <ac:chgData name="대연 김" userId="4d4195ea0112b278" providerId="LiveId" clId="{B798C64C-0C30-437E-A229-A9703D5BCF8C}" dt="2023-06-03T05:23:19.489" v="1091" actId="12789"/>
          <ac:spMkLst>
            <pc:docMk/>
            <pc:sldMk cId="153347626" sldId="436"/>
            <ac:spMk id="8" creationId="{F0FA83DC-022E-F662-ED04-BC147FEBD08A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153347626" sldId="436"/>
            <ac:graphicFrameMk id="12" creationId="{D11F5CA6-9222-A8D8-25F6-1C745D692B86}"/>
          </ac:graphicFrameMkLst>
        </pc:graphicFrameChg>
      </pc:sldChg>
      <pc:sldChg chg="addSp delSp modSp mod">
        <pc:chgData name="대연 김" userId="4d4195ea0112b278" providerId="LiveId" clId="{B798C64C-0C30-437E-A229-A9703D5BCF8C}" dt="2023-06-03T05:35:35.641" v="1230" actId="1076"/>
        <pc:sldMkLst>
          <pc:docMk/>
          <pc:sldMk cId="4065911025" sldId="437"/>
        </pc:sldMkLst>
        <pc:spChg chg="mod">
          <ac:chgData name="대연 김" userId="4d4195ea0112b278" providerId="LiveId" clId="{B798C64C-0C30-437E-A229-A9703D5BCF8C}" dt="2023-06-03T05:17:22.556" v="1008"/>
          <ac:spMkLst>
            <pc:docMk/>
            <pc:sldMk cId="4065911025" sldId="437"/>
            <ac:spMk id="9" creationId="{607FBE65-ED9F-95BD-279E-E4B41830A9EC}"/>
          </ac:spMkLst>
        </pc:spChg>
        <pc:spChg chg="mod">
          <ac:chgData name="대연 김" userId="4d4195ea0112b278" providerId="LiveId" clId="{B798C64C-0C30-437E-A229-A9703D5BCF8C}" dt="2023-06-03T05:35:35.641" v="1230" actId="1076"/>
          <ac:spMkLst>
            <pc:docMk/>
            <pc:sldMk cId="4065911025" sldId="437"/>
            <ac:spMk id="10" creationId="{40F32720-4BA6-D975-CB5A-467DC275FEA9}"/>
          </ac:spMkLst>
        </pc:spChg>
        <pc:spChg chg="del">
          <ac:chgData name="대연 김" userId="4d4195ea0112b278" providerId="LiveId" clId="{B798C64C-0C30-437E-A229-A9703D5BCF8C}" dt="2023-06-03T05:18:06.419" v="1031" actId="478"/>
          <ac:spMkLst>
            <pc:docMk/>
            <pc:sldMk cId="4065911025" sldId="437"/>
            <ac:spMk id="34" creationId="{92B47D11-4A9C-70A3-CF8D-CDD69B7ED5F2}"/>
          </ac:spMkLst>
        </pc:spChg>
        <pc:spChg chg="mod">
          <ac:chgData name="대연 김" userId="4d4195ea0112b278" providerId="LiveId" clId="{B798C64C-0C30-437E-A229-A9703D5BCF8C}" dt="2023-06-03T05:17:27.919" v="1010"/>
          <ac:spMkLst>
            <pc:docMk/>
            <pc:sldMk cId="4065911025" sldId="437"/>
            <ac:spMk id="36" creationId="{994A502F-1DCF-DE44-2291-F1C757E27242}"/>
          </ac:spMkLst>
        </pc:spChg>
        <pc:spChg chg="mod">
          <ac:chgData name="대연 김" userId="4d4195ea0112b278" providerId="LiveId" clId="{B798C64C-0C30-437E-A229-A9703D5BCF8C}" dt="2023-06-03T05:18:12.662" v="1034" actId="20577"/>
          <ac:spMkLst>
            <pc:docMk/>
            <pc:sldMk cId="4065911025" sldId="437"/>
            <ac:spMk id="44" creationId="{403ECBEA-C6E3-E7FB-9493-EB062D245B21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2" creationId="{8FFD5A3F-B74D-AFD2-D85A-99B829FB894F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3" creationId="{045FA927-1826-0443-0E3A-EF6BF41C7A30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4" creationId="{090FB656-50B7-0B16-0CA5-AE9519898952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5" creationId="{6632A1C5-746F-6977-29AC-B2508F61A155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6" creationId="{E778B98D-E04D-81E0-E473-B1996B5DA152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7" creationId="{6A8010D3-E136-9574-286D-085B62B4893A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8" creationId="{89546379-CA94-DAA9-DB5D-94AB70DCE536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59" creationId="{B4E02C0E-E88A-6709-7F6B-7006CA731EC3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60" creationId="{DF0F4B34-F8D8-2107-C41A-EBC7B914F734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61" creationId="{B184732C-CD0F-954D-3751-DC50ADFF4858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62" creationId="{4D40868F-B820-704F-828E-9C01290B327C}"/>
          </ac:spMkLst>
        </pc:spChg>
        <pc:spChg chg="mod">
          <ac:chgData name="대연 김" userId="4d4195ea0112b278" providerId="LiveId" clId="{B798C64C-0C30-437E-A229-A9703D5BCF8C}" dt="2023-06-03T05:32:39.247" v="1183"/>
          <ac:spMkLst>
            <pc:docMk/>
            <pc:sldMk cId="4065911025" sldId="437"/>
            <ac:spMk id="63" creationId="{70D81160-315D-01EB-DB0B-372FC1825383}"/>
          </ac:spMkLst>
        </pc:spChg>
        <pc:grpChg chg="add del mod">
          <ac:chgData name="대연 김" userId="4d4195ea0112b278" providerId="LiveId" clId="{B798C64C-0C30-437E-A229-A9703D5BCF8C}" dt="2023-06-03T05:17:25.023" v="1009"/>
          <ac:grpSpMkLst>
            <pc:docMk/>
            <pc:sldMk cId="4065911025" sldId="437"/>
            <ac:grpSpMk id="2" creationId="{9D41A226-BFD1-1F37-BAE7-7D16408AAFA4}"/>
          </ac:grpSpMkLst>
        </pc:grpChg>
        <pc:grpChg chg="mod">
          <ac:chgData name="대연 김" userId="4d4195ea0112b278" providerId="LiveId" clId="{B798C64C-0C30-437E-A229-A9703D5BCF8C}" dt="2023-06-03T05:35:27.649" v="1225" actId="1076"/>
          <ac:grpSpMkLst>
            <pc:docMk/>
            <pc:sldMk cId="4065911025" sldId="437"/>
            <ac:grpSpMk id="6" creationId="{352E0E6C-FD76-F0B7-B8A8-A99E66645829}"/>
          </ac:grpSpMkLst>
        </pc:grpChg>
        <pc:grpChg chg="add del mod">
          <ac:chgData name="대연 김" userId="4d4195ea0112b278" providerId="LiveId" clId="{B798C64C-0C30-437E-A229-A9703D5BCF8C}" dt="2023-06-03T05:17:32.381" v="1011"/>
          <ac:grpSpMkLst>
            <pc:docMk/>
            <pc:sldMk cId="4065911025" sldId="437"/>
            <ac:grpSpMk id="30" creationId="{41CE99F1-C7CF-BF86-5EDF-22CF48338C73}"/>
          </ac:grpSpMkLst>
        </pc:grpChg>
        <pc:grpChg chg="add mod modVis">
          <ac:chgData name="대연 김" userId="4d4195ea0112b278" providerId="LiveId" clId="{B798C64C-0C30-437E-A229-A9703D5BCF8C}" dt="2023-06-03T05:18:08.428" v="1032" actId="14429"/>
          <ac:grpSpMkLst>
            <pc:docMk/>
            <pc:sldMk cId="4065911025" sldId="437"/>
            <ac:grpSpMk id="41" creationId="{432F12E5-0D8E-D3FE-F5BF-71487E7F37EF}"/>
          </ac:grpSpMkLst>
        </pc:grpChg>
        <pc:grpChg chg="add del mod">
          <ac:chgData name="대연 김" userId="4d4195ea0112b278" providerId="LiveId" clId="{B798C64C-0C30-437E-A229-A9703D5BCF8C}" dt="2023-06-03T05:32:40.521" v="1184"/>
          <ac:grpSpMkLst>
            <pc:docMk/>
            <pc:sldMk cId="4065911025" sldId="437"/>
            <ac:grpSpMk id="51" creationId="{13276EAE-2573-C47D-60A5-ABF7AFFA25EE}"/>
          </ac:grpSpMkLst>
        </pc:grpChg>
        <pc:picChg chg="mod">
          <ac:chgData name="대연 김" userId="4d4195ea0112b278" providerId="LiveId" clId="{B798C64C-0C30-437E-A229-A9703D5BCF8C}" dt="2023-06-03T05:17:22.556" v="1008"/>
          <ac:picMkLst>
            <pc:docMk/>
            <pc:sldMk cId="4065911025" sldId="437"/>
            <ac:picMk id="3" creationId="{B70A6B5C-70FF-A34A-8B3F-A293C18D3A75}"/>
          </ac:picMkLst>
        </pc:picChg>
        <pc:picChg chg="del">
          <ac:chgData name="대연 김" userId="4d4195ea0112b278" providerId="LiveId" clId="{B798C64C-0C30-437E-A229-A9703D5BCF8C}" dt="2023-06-03T05:18:06.419" v="1031" actId="478"/>
          <ac:picMkLst>
            <pc:docMk/>
            <pc:sldMk cId="4065911025" sldId="437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18:06.419" v="1031" actId="478"/>
          <ac:picMkLst>
            <pc:docMk/>
            <pc:sldMk cId="4065911025" sldId="437"/>
            <ac:picMk id="7" creationId="{587AB7E0-D947-D5DB-4786-C68A1E257485}"/>
          </ac:picMkLst>
        </pc:picChg>
        <pc:picChg chg="mod">
          <ac:chgData name="대연 김" userId="4d4195ea0112b278" providerId="LiveId" clId="{B798C64C-0C30-437E-A229-A9703D5BCF8C}" dt="2023-06-03T05:17:22.556" v="1008"/>
          <ac:picMkLst>
            <pc:docMk/>
            <pc:sldMk cId="4065911025" sldId="437"/>
            <ac:picMk id="12" creationId="{765AAB05-2BA5-6D9D-4339-153213B2FD95}"/>
          </ac:picMkLst>
        </pc:picChg>
        <pc:picChg chg="del">
          <ac:chgData name="대연 김" userId="4d4195ea0112b278" providerId="LiveId" clId="{B798C64C-0C30-437E-A229-A9703D5BCF8C}" dt="2023-06-03T05:18:06.419" v="1031" actId="478"/>
          <ac:picMkLst>
            <pc:docMk/>
            <pc:sldMk cId="4065911025" sldId="437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18:06.419" v="1031" actId="478"/>
          <ac:picMkLst>
            <pc:docMk/>
            <pc:sldMk cId="4065911025" sldId="437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17:22.556" v="1008"/>
          <ac:picMkLst>
            <pc:docMk/>
            <pc:sldMk cId="4065911025" sldId="437"/>
            <ac:picMk id="15" creationId="{E64B0AAA-C500-872A-1A76-E0D99CFC2B03}"/>
          </ac:picMkLst>
        </pc:picChg>
        <pc:picChg chg="mod">
          <ac:chgData name="대연 김" userId="4d4195ea0112b278" providerId="LiveId" clId="{B798C64C-0C30-437E-A229-A9703D5BCF8C}" dt="2023-06-03T05:17:22.556" v="1008"/>
          <ac:picMkLst>
            <pc:docMk/>
            <pc:sldMk cId="4065911025" sldId="437"/>
            <ac:picMk id="17" creationId="{5E72BBE3-6466-0894-6A34-50D5C97966F8}"/>
          </ac:picMkLst>
        </pc:picChg>
        <pc:picChg chg="mod">
          <ac:chgData name="대연 김" userId="4d4195ea0112b278" providerId="LiveId" clId="{B798C64C-0C30-437E-A229-A9703D5BCF8C}" dt="2023-06-03T05:17:22.556" v="1008"/>
          <ac:picMkLst>
            <pc:docMk/>
            <pc:sldMk cId="4065911025" sldId="437"/>
            <ac:picMk id="18" creationId="{D2791F00-0F0C-4358-A83D-9560E7601437}"/>
          </ac:picMkLst>
        </pc:picChg>
        <pc:picChg chg="mod">
          <ac:chgData name="대연 김" userId="4d4195ea0112b278" providerId="LiveId" clId="{B798C64C-0C30-437E-A229-A9703D5BCF8C}" dt="2023-06-03T05:17:27.919" v="1010"/>
          <ac:picMkLst>
            <pc:docMk/>
            <pc:sldMk cId="4065911025" sldId="437"/>
            <ac:picMk id="31" creationId="{30B2BDAC-1349-F6C2-6241-8BC477B1108D}"/>
          </ac:picMkLst>
        </pc:picChg>
        <pc:picChg chg="del">
          <ac:chgData name="대연 김" userId="4d4195ea0112b278" providerId="LiveId" clId="{B798C64C-0C30-437E-A229-A9703D5BCF8C}" dt="2023-06-03T05:18:06.419" v="1031" actId="478"/>
          <ac:picMkLst>
            <pc:docMk/>
            <pc:sldMk cId="4065911025" sldId="437"/>
            <ac:picMk id="32" creationId="{E80B3148-4583-D843-FDD7-742CBEB4D290}"/>
          </ac:picMkLst>
        </pc:picChg>
        <pc:picChg chg="mod">
          <ac:chgData name="대연 김" userId="4d4195ea0112b278" providerId="LiveId" clId="{B798C64C-0C30-437E-A229-A9703D5BCF8C}" dt="2023-06-03T05:17:27.919" v="1010"/>
          <ac:picMkLst>
            <pc:docMk/>
            <pc:sldMk cId="4065911025" sldId="437"/>
            <ac:picMk id="37" creationId="{BE08795C-B7CA-977F-BA43-518F3A2CAB81}"/>
          </ac:picMkLst>
        </pc:picChg>
        <pc:picChg chg="mod">
          <ac:chgData name="대연 김" userId="4d4195ea0112b278" providerId="LiveId" clId="{B798C64C-0C30-437E-A229-A9703D5BCF8C}" dt="2023-06-03T05:17:27.919" v="1010"/>
          <ac:picMkLst>
            <pc:docMk/>
            <pc:sldMk cId="4065911025" sldId="437"/>
            <ac:picMk id="38" creationId="{884072F3-A7ED-C777-0414-21CEA760CC32}"/>
          </ac:picMkLst>
        </pc:picChg>
        <pc:picChg chg="mod">
          <ac:chgData name="대연 김" userId="4d4195ea0112b278" providerId="LiveId" clId="{B798C64C-0C30-437E-A229-A9703D5BCF8C}" dt="2023-06-03T05:17:27.919" v="1010"/>
          <ac:picMkLst>
            <pc:docMk/>
            <pc:sldMk cId="4065911025" sldId="437"/>
            <ac:picMk id="39" creationId="{55B3F5A4-385D-AE1F-05DE-E1B60EB41E2C}"/>
          </ac:picMkLst>
        </pc:picChg>
        <pc:picChg chg="mod">
          <ac:chgData name="대연 김" userId="4d4195ea0112b278" providerId="LiveId" clId="{B798C64C-0C30-437E-A229-A9703D5BCF8C}" dt="2023-06-03T05:17:27.919" v="1010"/>
          <ac:picMkLst>
            <pc:docMk/>
            <pc:sldMk cId="4065911025" sldId="437"/>
            <ac:picMk id="40" creationId="{D29608FB-5317-2BD4-98AD-16B3BA1412E6}"/>
          </ac:picMkLst>
        </pc:picChg>
        <pc:picChg chg="mod">
          <ac:chgData name="대연 김" userId="4d4195ea0112b278" providerId="LiveId" clId="{B798C64C-0C30-437E-A229-A9703D5BCF8C}" dt="2023-06-03T05:17:34.082" v="1012"/>
          <ac:picMkLst>
            <pc:docMk/>
            <pc:sldMk cId="4065911025" sldId="437"/>
            <ac:picMk id="42" creationId="{25A0486E-70C7-DA01-8082-68A898FA3A26}"/>
          </ac:picMkLst>
        </pc:picChg>
        <pc:picChg chg="mod">
          <ac:chgData name="대연 김" userId="4d4195ea0112b278" providerId="LiveId" clId="{B798C64C-0C30-437E-A229-A9703D5BCF8C}" dt="2023-06-03T05:17:34.082" v="1012"/>
          <ac:picMkLst>
            <pc:docMk/>
            <pc:sldMk cId="4065911025" sldId="437"/>
            <ac:picMk id="45" creationId="{2E54AE93-A651-39EA-78BE-178739F8F643}"/>
          </ac:picMkLst>
        </pc:picChg>
        <pc:picChg chg="mod">
          <ac:chgData name="대연 김" userId="4d4195ea0112b278" providerId="LiveId" clId="{B798C64C-0C30-437E-A229-A9703D5BCF8C}" dt="2023-06-03T05:17:34.082" v="1012"/>
          <ac:picMkLst>
            <pc:docMk/>
            <pc:sldMk cId="4065911025" sldId="437"/>
            <ac:picMk id="46" creationId="{699376B4-C3B7-76C5-2459-A0DB2BDFA5F3}"/>
          </ac:picMkLst>
        </pc:picChg>
        <pc:picChg chg="mod">
          <ac:chgData name="대연 김" userId="4d4195ea0112b278" providerId="LiveId" clId="{B798C64C-0C30-437E-A229-A9703D5BCF8C}" dt="2023-06-03T05:17:34.082" v="1012"/>
          <ac:picMkLst>
            <pc:docMk/>
            <pc:sldMk cId="4065911025" sldId="437"/>
            <ac:picMk id="47" creationId="{42BE713F-BB21-2A68-4ADD-27BCC9BAF45E}"/>
          </ac:picMkLst>
        </pc:picChg>
        <pc:picChg chg="mod">
          <ac:chgData name="대연 김" userId="4d4195ea0112b278" providerId="LiveId" clId="{B798C64C-0C30-437E-A229-A9703D5BCF8C}" dt="2023-06-03T05:17:34.082" v="1012"/>
          <ac:picMkLst>
            <pc:docMk/>
            <pc:sldMk cId="4065911025" sldId="437"/>
            <ac:picMk id="48" creationId="{D696532D-9D55-44A6-3FCD-F59ED8A3EAD5}"/>
          </ac:picMkLst>
        </pc:picChg>
        <pc:cxnChg chg="mod">
          <ac:chgData name="대연 김" userId="4d4195ea0112b278" providerId="LiveId" clId="{B798C64C-0C30-437E-A229-A9703D5BCF8C}" dt="2023-06-03T05:17:22.556" v="1008"/>
          <ac:cxnSpMkLst>
            <pc:docMk/>
            <pc:sldMk cId="4065911025" sldId="437"/>
            <ac:cxnSpMk id="4" creationId="{2D6D9F4D-D534-511F-4755-B6E091375A0C}"/>
          </ac:cxnSpMkLst>
        </pc:cxnChg>
        <pc:cxnChg chg="del">
          <ac:chgData name="대연 김" userId="4d4195ea0112b278" providerId="LiveId" clId="{B798C64C-0C30-437E-A229-A9703D5BCF8C}" dt="2023-06-03T05:18:06.419" v="1031" actId="478"/>
          <ac:cxnSpMkLst>
            <pc:docMk/>
            <pc:sldMk cId="4065911025" sldId="437"/>
            <ac:cxnSpMk id="33" creationId="{7D376F32-399C-29F0-7284-326A07441A8E}"/>
          </ac:cxnSpMkLst>
        </pc:cxnChg>
        <pc:cxnChg chg="mod">
          <ac:chgData name="대연 김" userId="4d4195ea0112b278" providerId="LiveId" clId="{B798C64C-0C30-437E-A229-A9703D5BCF8C}" dt="2023-06-03T05:17:27.919" v="1010"/>
          <ac:cxnSpMkLst>
            <pc:docMk/>
            <pc:sldMk cId="4065911025" sldId="437"/>
            <ac:cxnSpMk id="35" creationId="{0FF89A4D-6FFF-E75F-370F-69D1EAE48BAA}"/>
          </ac:cxnSpMkLst>
        </pc:cxnChg>
        <pc:cxnChg chg="mod">
          <ac:chgData name="대연 김" userId="4d4195ea0112b278" providerId="LiveId" clId="{B798C64C-0C30-437E-A229-A9703D5BCF8C}" dt="2023-06-03T05:18:22.370" v="1035" actId="14100"/>
          <ac:cxnSpMkLst>
            <pc:docMk/>
            <pc:sldMk cId="4065911025" sldId="437"/>
            <ac:cxnSpMk id="43" creationId="{609D60ED-B769-CDA4-AAD8-D605E579E63B}"/>
          </ac:cxnSpMkLst>
        </pc:cxnChg>
      </pc:sldChg>
      <pc:sldChg chg="addSp delSp modSp mod">
        <pc:chgData name="대연 김" userId="4d4195ea0112b278" providerId="LiveId" clId="{B798C64C-0C30-437E-A229-A9703D5BCF8C}" dt="2023-06-03T05:34:52.231" v="1211" actId="1076"/>
        <pc:sldMkLst>
          <pc:docMk/>
          <pc:sldMk cId="168570515" sldId="438"/>
        </pc:sldMkLst>
        <pc:spChg chg="mod topLvl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8" creationId="{11185353-3321-4913-8CAB-E89E531B1469}"/>
          </ac:spMkLst>
        </pc:spChg>
        <pc:spChg chg="mod topLvl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10" creationId="{E10D5E8A-5682-5A81-31BF-04FB52D8003D}"/>
          </ac:spMkLst>
        </pc:spChg>
        <pc:spChg chg="mod topLvl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11" creationId="{393E7672-82FE-2150-0BA7-CED58E167F35}"/>
          </ac:spMkLst>
        </pc:spChg>
        <pc:spChg chg="mod">
          <ac:chgData name="대연 김" userId="4d4195ea0112b278" providerId="LiveId" clId="{B798C64C-0C30-437E-A229-A9703D5BCF8C}" dt="2023-06-03T05:34:52.231" v="1211" actId="1076"/>
          <ac:spMkLst>
            <pc:docMk/>
            <pc:sldMk cId="168570515" sldId="438"/>
            <ac:spMk id="15" creationId="{51A6F9BD-9729-1CBE-2D1C-2D48881E661D}"/>
          </ac:spMkLst>
        </pc:spChg>
        <pc:spChg chg="del">
          <ac:chgData name="대연 김" userId="4d4195ea0112b278" providerId="LiveId" clId="{B798C64C-0C30-437E-A229-A9703D5BCF8C}" dt="2023-06-03T05:26:03.787" v="1142" actId="478"/>
          <ac:spMkLst>
            <pc:docMk/>
            <pc:sldMk cId="168570515" sldId="438"/>
            <ac:spMk id="16" creationId="{943F47D7-DDC8-8F39-CC5A-047E4084DEB9}"/>
          </ac:spMkLst>
        </pc:spChg>
        <pc:spChg chg="mod">
          <ac:chgData name="대연 김" userId="4d4195ea0112b278" providerId="LiveId" clId="{B798C64C-0C30-437E-A229-A9703D5BCF8C}" dt="2023-06-03T05:25:55.300" v="1140" actId="20577"/>
          <ac:spMkLst>
            <pc:docMk/>
            <pc:sldMk cId="168570515" sldId="438"/>
            <ac:spMk id="17" creationId="{54196D19-1364-E6E6-A8F3-DD7853F59CDA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20" creationId="{7B001695-DA46-93FD-0346-6F344DB01A14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21" creationId="{F3C7FBE4-71FB-DEF3-AD6A-6376C1CB4A18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25" creationId="{9B96AB31-CD2F-D06A-A200-079067C28A6F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28" creationId="{9F80EEF0-38B6-8172-9997-C31C9B78C1AA}"/>
          </ac:spMkLst>
        </pc:spChg>
        <pc:spChg chg="mod topLvl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29" creationId="{728AC768-8211-AD8D-E163-85A9582FE788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33" creationId="{E37957B7-089F-3EEC-F7C2-7F40AC870117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34" creationId="{54275D22-E14A-9258-5FA9-157B6F71C3B6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37" creationId="{C0A9CD24-55E4-5A35-D071-661D1CF60172}"/>
          </ac:spMkLst>
        </pc:spChg>
        <pc:spChg chg="mod">
          <ac:chgData name="대연 김" userId="4d4195ea0112b278" providerId="LiveId" clId="{B798C64C-0C30-437E-A229-A9703D5BCF8C}" dt="2023-06-03T05:31:20.187" v="1176" actId="164"/>
          <ac:spMkLst>
            <pc:docMk/>
            <pc:sldMk cId="168570515" sldId="438"/>
            <ac:spMk id="38" creationId="{17608317-10CB-A03C-CFAA-7D1002208347}"/>
          </ac:spMkLst>
        </pc:spChg>
        <pc:grpChg chg="add mod modVis">
          <ac:chgData name="대연 김" userId="4d4195ea0112b278" providerId="LiveId" clId="{B798C64C-0C30-437E-A229-A9703D5BCF8C}" dt="2023-06-03T05:26:05.856" v="1143" actId="14429"/>
          <ac:grpSpMkLst>
            <pc:docMk/>
            <pc:sldMk cId="168570515" sldId="438"/>
            <ac:grpSpMk id="3" creationId="{03B0C123-2FEB-2F94-D35E-44790B2E7C86}"/>
          </ac:grpSpMkLst>
        </pc:grpChg>
        <pc:grpChg chg="del">
          <ac:chgData name="대연 김" userId="4d4195ea0112b278" providerId="LiveId" clId="{B798C64C-0C30-437E-A229-A9703D5BCF8C}" dt="2023-06-03T05:31:15.678" v="1175" actId="165"/>
          <ac:grpSpMkLst>
            <pc:docMk/>
            <pc:sldMk cId="168570515" sldId="438"/>
            <ac:grpSpMk id="6" creationId="{FAE29230-2957-22C1-3AD4-A0488EB38C9E}"/>
          </ac:grpSpMkLst>
        </pc:grpChg>
        <pc:grpChg chg="add mod">
          <ac:chgData name="대연 김" userId="4d4195ea0112b278" providerId="LiveId" clId="{B798C64C-0C30-437E-A229-A9703D5BCF8C}" dt="2023-06-03T05:34:46.832" v="1207" actId="1076"/>
          <ac:grpSpMkLst>
            <pc:docMk/>
            <pc:sldMk cId="168570515" sldId="438"/>
            <ac:grpSpMk id="24" creationId="{54647F50-AC8C-45BE-9EBA-D1F664025E20}"/>
          </ac:grpSpMkLst>
        </pc:grpChg>
        <pc:picChg chg="del">
          <ac:chgData name="대연 김" userId="4d4195ea0112b278" providerId="LiveId" clId="{B798C64C-0C30-437E-A229-A9703D5BCF8C}" dt="2023-06-03T05:26:03.787" v="1142" actId="478"/>
          <ac:picMkLst>
            <pc:docMk/>
            <pc:sldMk cId="168570515" sldId="438"/>
            <ac:picMk id="2" creationId="{355F1A56-1D5A-6B8F-9109-3B163EE65ECD}"/>
          </ac:picMkLst>
        </pc:picChg>
        <pc:picChg chg="mod">
          <ac:chgData name="대연 김" userId="4d4195ea0112b278" providerId="LiveId" clId="{B798C64C-0C30-437E-A229-A9703D5BCF8C}" dt="2023-06-03T05:25:49.389" v="1131"/>
          <ac:picMkLst>
            <pc:docMk/>
            <pc:sldMk cId="168570515" sldId="438"/>
            <ac:picMk id="4" creationId="{612DF35E-22DE-B2AB-1B63-00BCE1509B61}"/>
          </ac:picMkLst>
        </pc:picChg>
        <pc:picChg chg="del">
          <ac:chgData name="대연 김" userId="4d4195ea0112b278" providerId="LiveId" clId="{B798C64C-0C30-437E-A229-A9703D5BCF8C}" dt="2023-06-03T05:26:03.787" v="1142" actId="478"/>
          <ac:picMkLst>
            <pc:docMk/>
            <pc:sldMk cId="168570515" sldId="438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26:03.787" v="1142" actId="478"/>
          <ac:picMkLst>
            <pc:docMk/>
            <pc:sldMk cId="168570515" sldId="438"/>
            <ac:picMk id="7" creationId="{587AB7E0-D947-D5DB-4786-C68A1E257485}"/>
          </ac:picMkLst>
        </pc:picChg>
        <pc:picChg chg="del">
          <ac:chgData name="대연 김" userId="4d4195ea0112b278" providerId="LiveId" clId="{B798C64C-0C30-437E-A229-A9703D5BCF8C}" dt="2023-06-03T05:26:03.787" v="1142" actId="478"/>
          <ac:picMkLst>
            <pc:docMk/>
            <pc:sldMk cId="168570515" sldId="438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26:03.787" v="1142" actId="478"/>
          <ac:picMkLst>
            <pc:docMk/>
            <pc:sldMk cId="168570515" sldId="438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25:49.389" v="1131"/>
          <ac:picMkLst>
            <pc:docMk/>
            <pc:sldMk cId="168570515" sldId="438"/>
            <ac:picMk id="18" creationId="{7F1FBCEF-FA4B-DAD3-3B9B-6B8785E44199}"/>
          </ac:picMkLst>
        </pc:picChg>
        <pc:picChg chg="mod">
          <ac:chgData name="대연 김" userId="4d4195ea0112b278" providerId="LiveId" clId="{B798C64C-0C30-437E-A229-A9703D5BCF8C}" dt="2023-06-03T05:25:49.389" v="1131"/>
          <ac:picMkLst>
            <pc:docMk/>
            <pc:sldMk cId="168570515" sldId="438"/>
            <ac:picMk id="19" creationId="{8E9EB478-5CDC-66AD-4EBF-37922FB506B5}"/>
          </ac:picMkLst>
        </pc:picChg>
        <pc:picChg chg="mod">
          <ac:chgData name="대연 김" userId="4d4195ea0112b278" providerId="LiveId" clId="{B798C64C-0C30-437E-A229-A9703D5BCF8C}" dt="2023-06-03T05:25:49.389" v="1131"/>
          <ac:picMkLst>
            <pc:docMk/>
            <pc:sldMk cId="168570515" sldId="438"/>
            <ac:picMk id="22" creationId="{E1ABD983-6209-048B-D62C-952553740292}"/>
          </ac:picMkLst>
        </pc:picChg>
        <pc:picChg chg="mod">
          <ac:chgData name="대연 김" userId="4d4195ea0112b278" providerId="LiveId" clId="{B798C64C-0C30-437E-A229-A9703D5BCF8C}" dt="2023-06-03T05:25:49.389" v="1131"/>
          <ac:picMkLst>
            <pc:docMk/>
            <pc:sldMk cId="168570515" sldId="438"/>
            <ac:picMk id="23" creationId="{B15B1B1F-0DE4-E27F-4536-148CD492002B}"/>
          </ac:picMkLst>
        </pc:picChg>
        <pc:cxnChg chg="mod">
          <ac:chgData name="대연 김" userId="4d4195ea0112b278" providerId="LiveId" clId="{B798C64C-0C30-437E-A229-A9703D5BCF8C}" dt="2023-06-03T05:25:49.389" v="1131"/>
          <ac:cxnSpMkLst>
            <pc:docMk/>
            <pc:sldMk cId="168570515" sldId="438"/>
            <ac:cxnSpMk id="9" creationId="{470CC5DE-F351-BBB2-BBF1-2971F2C68919}"/>
          </ac:cxnSpMkLst>
        </pc:cxnChg>
        <pc:cxnChg chg="del">
          <ac:chgData name="대연 김" userId="4d4195ea0112b278" providerId="LiveId" clId="{B798C64C-0C30-437E-A229-A9703D5BCF8C}" dt="2023-06-03T05:26:03.787" v="1142" actId="478"/>
          <ac:cxnSpMkLst>
            <pc:docMk/>
            <pc:sldMk cId="168570515" sldId="438"/>
            <ac:cxnSpMk id="12" creationId="{632C26A5-B091-8BB0-E998-02159F6D1F66}"/>
          </ac:cxnSpMkLst>
        </pc:cxnChg>
      </pc:sldChg>
      <pc:sldChg chg="modSp mod">
        <pc:chgData name="대연 김" userId="4d4195ea0112b278" providerId="LiveId" clId="{B798C64C-0C30-437E-A229-A9703D5BCF8C}" dt="2023-06-03T05:25:31.894" v="1130" actId="12789"/>
        <pc:sldMkLst>
          <pc:docMk/>
          <pc:sldMk cId="464232625" sldId="439"/>
        </pc:sldMkLst>
        <pc:spChg chg="mod">
          <ac:chgData name="대연 김" userId="4d4195ea0112b278" providerId="LiveId" clId="{B798C64C-0C30-437E-A229-A9703D5BCF8C}" dt="2023-06-03T05:25:31.894" v="1130" actId="12789"/>
          <ac:spMkLst>
            <pc:docMk/>
            <pc:sldMk cId="464232625" sldId="439"/>
            <ac:spMk id="8" creationId="{F0FA83DC-022E-F662-ED04-BC147FEBD08A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464232625" sldId="439"/>
            <ac:graphicFrameMk id="12" creationId="{D11F5CA6-9222-A8D8-25F6-1C745D692B86}"/>
          </ac:graphicFrameMkLst>
        </pc:graphicFrame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800009249" sldId="440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800009249" sldId="440"/>
            <ac:graphicFrameMk id="12" creationId="{D11F5CA6-9222-A8D8-25F6-1C745D692B86}"/>
          </ac:graphicFrameMkLst>
        </pc:graphicFrame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2712061853" sldId="441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2712061853" sldId="441"/>
            <ac:graphicFrameMk id="12" creationId="{D11F5CA6-9222-A8D8-25F6-1C745D692B86}"/>
          </ac:graphicFrameMkLst>
        </pc:graphicFrameChg>
      </pc:sldChg>
      <pc:sldChg chg="modSp">
        <pc:chgData name="대연 김" userId="4d4195ea0112b278" providerId="LiveId" clId="{B798C64C-0C30-437E-A229-A9703D5BCF8C}" dt="2023-06-03T05:01:42.880" v="799"/>
        <pc:sldMkLst>
          <pc:docMk/>
          <pc:sldMk cId="3291002919" sldId="442"/>
        </pc:sldMkLst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3291002919" sldId="442"/>
            <ac:graphicFrameMk id="10" creationId="{8712BD0A-E1F0-7997-9015-CDF06469A298}"/>
          </ac:graphicFrameMkLst>
        </pc:graphicFrame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3291002919" sldId="442"/>
            <ac:graphicFrameMk id="12" creationId="{D11F5CA6-9222-A8D8-25F6-1C745D692B86}"/>
          </ac:graphicFrameMkLst>
        </pc:graphicFrameChg>
      </pc:sldChg>
      <pc:sldChg chg="addSp delSp modSp mod">
        <pc:chgData name="대연 김" userId="4d4195ea0112b278" providerId="LiveId" clId="{B798C64C-0C30-437E-A229-A9703D5BCF8C}" dt="2023-06-03T05:34:57.917" v="1212" actId="1076"/>
        <pc:sldMkLst>
          <pc:docMk/>
          <pc:sldMk cId="3393929244" sldId="443"/>
        </pc:sldMkLst>
        <pc:spChg chg="mod">
          <ac:chgData name="대연 김" userId="4d4195ea0112b278" providerId="LiveId" clId="{B798C64C-0C30-437E-A229-A9703D5BCF8C}" dt="2023-06-03T05:34:57.917" v="1212" actId="1076"/>
          <ac:spMkLst>
            <pc:docMk/>
            <pc:sldMk cId="3393929244" sldId="443"/>
            <ac:spMk id="6" creationId="{D7EACE9D-91AF-6AD4-745E-25A6661150AA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8" creationId="{71D7513C-1F2C-F19A-B597-114029FFB1B4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10" creationId="{05C8F983-A8AE-3FEA-D3CB-36F625C175D6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11" creationId="{D385E565-C6AB-8E86-A5F8-8F1858C0469D}"/>
          </ac:spMkLst>
        </pc:spChg>
        <pc:spChg chg="del">
          <ac:chgData name="대연 김" userId="4d4195ea0112b278" providerId="LiveId" clId="{B798C64C-0C30-437E-A229-A9703D5BCF8C}" dt="2023-06-03T05:24:40.225" v="1118" actId="478"/>
          <ac:spMkLst>
            <pc:docMk/>
            <pc:sldMk cId="3393929244" sldId="443"/>
            <ac:spMk id="16" creationId="{E48EFD77-783D-DE16-450D-9DC33B570337}"/>
          </ac:spMkLst>
        </pc:spChg>
        <pc:spChg chg="mod">
          <ac:chgData name="대연 김" userId="4d4195ea0112b278" providerId="LiveId" clId="{B798C64C-0C30-437E-A229-A9703D5BCF8C}" dt="2023-06-03T05:24:06.432" v="1111" actId="20577"/>
          <ac:spMkLst>
            <pc:docMk/>
            <pc:sldMk cId="3393929244" sldId="443"/>
            <ac:spMk id="17" creationId="{A38A6FF3-F06B-38D7-E40A-DB16A86E2F9E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18" creationId="{A24EF1B3-AB36-3AAF-2D62-667A713DB043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20" creationId="{7B001695-DA46-93FD-0346-6F344DB01A14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21" creationId="{F3C7FBE4-71FB-DEF3-AD6A-6376C1CB4A18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27" creationId="{70ED9D2D-5841-8566-D86B-29DE6DB6F872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28" creationId="{7A36EEB7-57AB-DD78-BEBF-591AD7AF7D08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29" creationId="{FEE92F45-C427-FAFC-1B59-4152D5DA0F07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30" creationId="{BB6E7A5E-2D02-3A86-3940-48E37076F55F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31" creationId="{0979E354-A63E-BAB4-BC82-FD80EE9E0FAC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32" creationId="{3F2C5227-F3D5-1F7D-D1AA-A1234DC75AA9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3" creationId="{8A9F893E-4E3A-D724-E53E-EE93B4CCF576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4" creationId="{3B92A60B-4889-CC84-06E1-CE42B57EB75B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6" creationId="{362C73D6-1FC9-4DD3-7FFD-EC0B9797B337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7" creationId="{6E630A30-3690-F259-FEAE-2AA0FAF0CE7B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8" creationId="{C2063347-4D23-6C6C-C3A5-378A09CC9A3B}"/>
          </ac:spMkLst>
        </pc:spChg>
        <pc:spChg chg="mod topLvl">
          <ac:chgData name="대연 김" userId="4d4195ea0112b278" providerId="LiveId" clId="{B798C64C-0C30-437E-A229-A9703D5BCF8C}" dt="2023-06-03T05:33:45.474" v="1201" actId="164"/>
          <ac:spMkLst>
            <pc:docMk/>
            <pc:sldMk cId="3393929244" sldId="443"/>
            <ac:spMk id="39" creationId="{B5321B41-BB68-6FEB-31FF-74B6FD9FAB09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0" creationId="{ACCA8037-6443-B63C-A978-367D19183FBB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1" creationId="{B1FA274D-51D5-A064-B507-CB12C2D8ABAE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2" creationId="{7F30F8BC-9C50-99C6-B472-15A70668F296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3" creationId="{9765C87B-D1CD-863A-4B72-8F664B4CCCCC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4" creationId="{3FA9A9A8-56F7-6138-AC55-87229A456B25}"/>
          </ac:spMkLst>
        </pc:spChg>
        <pc:spChg chg="mod">
          <ac:chgData name="대연 김" userId="4d4195ea0112b278" providerId="LiveId" clId="{B798C64C-0C30-437E-A229-A9703D5BCF8C}" dt="2023-06-03T05:32:56.754" v="1191"/>
          <ac:spMkLst>
            <pc:docMk/>
            <pc:sldMk cId="3393929244" sldId="443"/>
            <ac:spMk id="45" creationId="{740356ED-180E-6D6A-E743-8301859688BF}"/>
          </ac:spMkLst>
        </pc:spChg>
        <pc:grpChg chg="add mod modVis">
          <ac:chgData name="대연 김" userId="4d4195ea0112b278" providerId="LiveId" clId="{B798C64C-0C30-437E-A229-A9703D5BCF8C}" dt="2023-06-03T05:24:42.749" v="1119" actId="14429"/>
          <ac:grpSpMkLst>
            <pc:docMk/>
            <pc:sldMk cId="3393929244" sldId="443"/>
            <ac:grpSpMk id="3" creationId="{9636DEFC-20D5-E3C3-8EA2-C06B0959D3DE}"/>
          </ac:grpSpMkLst>
        </pc:grpChg>
        <pc:grpChg chg="del mod">
          <ac:chgData name="대연 김" userId="4d4195ea0112b278" providerId="LiveId" clId="{B798C64C-0C30-437E-A229-A9703D5BCF8C}" dt="2023-06-03T05:33:40.274" v="1199" actId="165"/>
          <ac:grpSpMkLst>
            <pc:docMk/>
            <pc:sldMk cId="3393929244" sldId="443"/>
            <ac:grpSpMk id="12" creationId="{75FFCADC-9CC9-9395-AD23-FFEC36F2B838}"/>
          </ac:grpSpMkLst>
        </pc:grpChg>
        <pc:grpChg chg="add del mod">
          <ac:chgData name="대연 김" userId="4d4195ea0112b278" providerId="LiveId" clId="{B798C64C-0C30-437E-A229-A9703D5BCF8C}" dt="2023-06-03T05:33:22.561" v="1196" actId="478"/>
          <ac:grpSpMkLst>
            <pc:docMk/>
            <pc:sldMk cId="3393929244" sldId="443"/>
            <ac:grpSpMk id="26" creationId="{689DCB58-5149-F8D3-9606-A9670628E3AB}"/>
          </ac:grpSpMkLst>
        </pc:grpChg>
        <pc:grpChg chg="del mod topLvl">
          <ac:chgData name="대연 김" userId="4d4195ea0112b278" providerId="LiveId" clId="{B798C64C-0C30-437E-A229-A9703D5BCF8C}" dt="2023-06-03T05:33:40.972" v="1200" actId="165"/>
          <ac:grpSpMkLst>
            <pc:docMk/>
            <pc:sldMk cId="3393929244" sldId="443"/>
            <ac:grpSpMk id="35" creationId="{B12FF1F6-475D-6720-4231-6FC5CB011456}"/>
          </ac:grpSpMkLst>
        </pc:grpChg>
        <pc:grpChg chg="add mod">
          <ac:chgData name="대연 김" userId="4d4195ea0112b278" providerId="LiveId" clId="{B798C64C-0C30-437E-A229-A9703D5BCF8C}" dt="2023-06-03T05:33:52.256" v="1202" actId="12788"/>
          <ac:grpSpMkLst>
            <pc:docMk/>
            <pc:sldMk cId="3393929244" sldId="443"/>
            <ac:grpSpMk id="46" creationId="{665F5887-35FE-8778-1B6A-C5AF932C8161}"/>
          </ac:grpSpMkLst>
        </pc:grpChg>
        <pc:picChg chg="del">
          <ac:chgData name="대연 김" userId="4d4195ea0112b278" providerId="LiveId" clId="{B798C64C-0C30-437E-A229-A9703D5BCF8C}" dt="2023-06-03T05:24:40.225" v="1118" actId="478"/>
          <ac:picMkLst>
            <pc:docMk/>
            <pc:sldMk cId="3393929244" sldId="443"/>
            <ac:picMk id="2" creationId="{355F1A56-1D5A-6B8F-9109-3B163EE65ECD}"/>
          </ac:picMkLst>
        </pc:picChg>
        <pc:picChg chg="mod">
          <ac:chgData name="대연 김" userId="4d4195ea0112b278" providerId="LiveId" clId="{B798C64C-0C30-437E-A229-A9703D5BCF8C}" dt="2023-06-03T05:23:57.327" v="1096"/>
          <ac:picMkLst>
            <pc:docMk/>
            <pc:sldMk cId="3393929244" sldId="443"/>
            <ac:picMk id="4" creationId="{990FDB2D-E445-B61E-708A-52DB6F1ADF12}"/>
          </ac:picMkLst>
        </pc:picChg>
        <pc:picChg chg="del">
          <ac:chgData name="대연 김" userId="4d4195ea0112b278" providerId="LiveId" clId="{B798C64C-0C30-437E-A229-A9703D5BCF8C}" dt="2023-06-03T05:24:40.225" v="1118" actId="478"/>
          <ac:picMkLst>
            <pc:docMk/>
            <pc:sldMk cId="3393929244" sldId="443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24:40.225" v="1118" actId="478"/>
          <ac:picMkLst>
            <pc:docMk/>
            <pc:sldMk cId="3393929244" sldId="443"/>
            <ac:picMk id="7" creationId="{587AB7E0-D947-D5DB-4786-C68A1E257485}"/>
          </ac:picMkLst>
        </pc:picChg>
        <pc:picChg chg="del">
          <ac:chgData name="대연 김" userId="4d4195ea0112b278" providerId="LiveId" clId="{B798C64C-0C30-437E-A229-A9703D5BCF8C}" dt="2023-06-03T05:24:40.225" v="1118" actId="478"/>
          <ac:picMkLst>
            <pc:docMk/>
            <pc:sldMk cId="3393929244" sldId="443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24:40.225" v="1118" actId="478"/>
          <ac:picMkLst>
            <pc:docMk/>
            <pc:sldMk cId="3393929244" sldId="443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23:57.327" v="1096"/>
          <ac:picMkLst>
            <pc:docMk/>
            <pc:sldMk cId="3393929244" sldId="443"/>
            <ac:picMk id="19" creationId="{D61A86F2-4FBE-30FE-1672-67A877105A0E}"/>
          </ac:picMkLst>
        </pc:picChg>
        <pc:picChg chg="mod">
          <ac:chgData name="대연 김" userId="4d4195ea0112b278" providerId="LiveId" clId="{B798C64C-0C30-437E-A229-A9703D5BCF8C}" dt="2023-06-03T05:23:57.327" v="1096"/>
          <ac:picMkLst>
            <pc:docMk/>
            <pc:sldMk cId="3393929244" sldId="443"/>
            <ac:picMk id="22" creationId="{072744B1-C79D-AE5E-16CF-A727903DE103}"/>
          </ac:picMkLst>
        </pc:picChg>
        <pc:picChg chg="mod">
          <ac:chgData name="대연 김" userId="4d4195ea0112b278" providerId="LiveId" clId="{B798C64C-0C30-437E-A229-A9703D5BCF8C}" dt="2023-06-03T05:23:57.327" v="1096"/>
          <ac:picMkLst>
            <pc:docMk/>
            <pc:sldMk cId="3393929244" sldId="443"/>
            <ac:picMk id="23" creationId="{15C4478A-8629-5952-30BE-BB102B0ADD6B}"/>
          </ac:picMkLst>
        </pc:picChg>
        <pc:picChg chg="mod">
          <ac:chgData name="대연 김" userId="4d4195ea0112b278" providerId="LiveId" clId="{B798C64C-0C30-437E-A229-A9703D5BCF8C}" dt="2023-06-03T05:23:57.327" v="1096"/>
          <ac:picMkLst>
            <pc:docMk/>
            <pc:sldMk cId="3393929244" sldId="443"/>
            <ac:picMk id="24" creationId="{75207540-AB66-AE39-1386-45E36407344F}"/>
          </ac:picMkLst>
        </pc:picChg>
        <pc:cxnChg chg="mod">
          <ac:chgData name="대연 김" userId="4d4195ea0112b278" providerId="LiveId" clId="{B798C64C-0C30-437E-A229-A9703D5BCF8C}" dt="2023-06-03T05:24:34.130" v="1116" actId="1038"/>
          <ac:cxnSpMkLst>
            <pc:docMk/>
            <pc:sldMk cId="3393929244" sldId="443"/>
            <ac:cxnSpMk id="9" creationId="{F17650B9-BEF9-CFAB-A0A6-8074DBD9198E}"/>
          </ac:cxnSpMkLst>
        </pc:cxnChg>
        <pc:cxnChg chg="del">
          <ac:chgData name="대연 김" userId="4d4195ea0112b278" providerId="LiveId" clId="{B798C64C-0C30-437E-A229-A9703D5BCF8C}" dt="2023-06-03T05:24:40.225" v="1118" actId="478"/>
          <ac:cxnSpMkLst>
            <pc:docMk/>
            <pc:sldMk cId="3393929244" sldId="443"/>
            <ac:cxnSpMk id="15" creationId="{DAA1C3D1-9CDD-7C0C-A052-A9971B5EEDB6}"/>
          </ac:cxnSpMkLst>
        </pc:cxnChg>
      </pc:sldChg>
      <pc:sldChg chg="addSp delSp modSp mod">
        <pc:chgData name="대연 김" userId="4d4195ea0112b278" providerId="LiveId" clId="{B798C64C-0C30-437E-A229-A9703D5BCF8C}" dt="2023-06-03T05:35:21.370" v="1221" actId="1076"/>
        <pc:sldMkLst>
          <pc:docMk/>
          <pc:sldMk cId="3551719125" sldId="444"/>
        </pc:sldMkLst>
        <pc:spChg chg="mod">
          <ac:chgData name="대연 김" userId="4d4195ea0112b278" providerId="LiveId" clId="{B798C64C-0C30-437E-A229-A9703D5BCF8C}" dt="2023-06-03T05:35:21.370" v="1221" actId="1076"/>
          <ac:spMkLst>
            <pc:docMk/>
            <pc:sldMk cId="3551719125" sldId="444"/>
            <ac:spMk id="6" creationId="{800A4598-1D59-D002-CCAD-137C7703519A}"/>
          </ac:spMkLst>
        </pc:spChg>
        <pc:spChg chg="mod">
          <ac:chgData name="대연 김" userId="4d4195ea0112b278" providerId="LiveId" clId="{B798C64C-0C30-437E-A229-A9703D5BCF8C}" dt="2023-06-03T05:21:35.384" v="1071"/>
          <ac:spMkLst>
            <pc:docMk/>
            <pc:sldMk cId="3551719125" sldId="444"/>
            <ac:spMk id="18" creationId="{EF25BEDD-F5E4-3CC6-B984-7578C5B23B86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24" creationId="{EBBBBF71-FCD8-9A55-1F72-ABE404629FA2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25" creationId="{49F435A1-7CBB-913B-55E0-A8625048D5A7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27" creationId="{EF54B51A-2588-B5E6-192A-32D9B190F416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28" creationId="{857E8E93-1CE2-AF08-A6AC-BB5307ED3221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30" creationId="{D57E4004-B98D-F990-75AA-26F5B6887F26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35" creationId="{E8F45B58-C584-8036-5FAE-2851541FEEEC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37" creationId="{529A4F69-E3C4-068B-A9EA-6A71B6B47466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40" creationId="{DD174477-632B-AD44-4736-1EC5E0888E4C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41" creationId="{253C88F4-44FD-4469-533B-9C9E64B7ACDA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42" creationId="{40826731-9D37-9DD2-F9C5-2A0884419B18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43" creationId="{017E4D4D-CE53-BE14-5770-172728D02A0E}"/>
          </ac:spMkLst>
        </pc:spChg>
        <pc:spChg chg="mod">
          <ac:chgData name="대연 김" userId="4d4195ea0112b278" providerId="LiveId" clId="{B798C64C-0C30-437E-A229-A9703D5BCF8C}" dt="2023-06-03T05:32:43.125" v="1185"/>
          <ac:spMkLst>
            <pc:docMk/>
            <pc:sldMk cId="3551719125" sldId="444"/>
            <ac:spMk id="44" creationId="{A6134A31-AEB6-C2F8-D860-3332DAAD7A4B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46" creationId="{0B94FF08-C8BE-404B-0E81-6D3FDCDE3F96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47" creationId="{E12E644E-7222-F799-42A0-BC5E75D0E89A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48" creationId="{905B6996-28DC-0317-31FF-6BC1E7AA92D4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49" creationId="{E4E52807-F9A4-FC73-EDA3-2C6091DBB20A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0" creationId="{0FEFFE72-012D-CF17-85FE-CE4C8503C8F9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1" creationId="{C018E5B5-5DD5-D1AA-9164-0F1AD9A61F67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2" creationId="{313BD208-6767-8B62-28AA-C593B5E2B374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3" creationId="{E68C957A-A80D-9627-1C72-1DF9D5E00EB8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4" creationId="{60222B48-020B-FCDB-3D13-E9A237844983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5" creationId="{984E2905-BF47-D8B8-AAF8-118FA12DCCA8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6" creationId="{BF4F4EE6-1B8C-42AE-C398-A724D3A26287}"/>
          </ac:spMkLst>
        </pc:spChg>
        <pc:spChg chg="mod">
          <ac:chgData name="대연 김" userId="4d4195ea0112b278" providerId="LiveId" clId="{B798C64C-0C30-437E-A229-A9703D5BCF8C}" dt="2023-06-03T05:32:48.366" v="1187"/>
          <ac:spMkLst>
            <pc:docMk/>
            <pc:sldMk cId="3551719125" sldId="444"/>
            <ac:spMk id="57" creationId="{C1A147F4-4E28-1D95-EC8C-8D4728E4AECD}"/>
          </ac:spMkLst>
        </pc:spChg>
        <pc:grpChg chg="del">
          <ac:chgData name="대연 김" userId="4d4195ea0112b278" providerId="LiveId" clId="{B798C64C-0C30-437E-A229-A9703D5BCF8C}" dt="2023-06-03T05:21:34.807" v="1070" actId="478"/>
          <ac:grpSpMkLst>
            <pc:docMk/>
            <pc:sldMk cId="3551719125" sldId="444"/>
            <ac:grpSpMk id="4" creationId="{E031AE9F-B25A-125F-8D35-A4D742624584}"/>
          </ac:grpSpMkLst>
        </pc:grpChg>
        <pc:grpChg chg="mod">
          <ac:chgData name="대연 김" userId="4d4195ea0112b278" providerId="LiveId" clId="{B798C64C-0C30-437E-A229-A9703D5BCF8C}" dt="2023-06-03T05:35:13.510" v="1216" actId="1076"/>
          <ac:grpSpMkLst>
            <pc:docMk/>
            <pc:sldMk cId="3551719125" sldId="444"/>
            <ac:grpSpMk id="8" creationId="{BD416D26-A610-1EAE-559C-58FDA2F187A4}"/>
          </ac:grpSpMkLst>
        </pc:grpChg>
        <pc:grpChg chg="add mod">
          <ac:chgData name="대연 김" userId="4d4195ea0112b278" providerId="LiveId" clId="{B798C64C-0C30-437E-A229-A9703D5BCF8C}" dt="2023-06-03T05:21:35.384" v="1071"/>
          <ac:grpSpMkLst>
            <pc:docMk/>
            <pc:sldMk cId="3551719125" sldId="444"/>
            <ac:grpSpMk id="11" creationId="{B12E8C00-14B2-AF9C-14FD-0BFAFDF4CE75}"/>
          </ac:grpSpMkLst>
        </pc:grpChg>
        <pc:grpChg chg="add del mod">
          <ac:chgData name="대연 김" userId="4d4195ea0112b278" providerId="LiveId" clId="{B798C64C-0C30-437E-A229-A9703D5BCF8C}" dt="2023-06-03T05:32:44.973" v="1186"/>
          <ac:grpSpMkLst>
            <pc:docMk/>
            <pc:sldMk cId="3551719125" sldId="444"/>
            <ac:grpSpMk id="23" creationId="{9FEB3E80-0E4C-272F-5768-11CA6B390A56}"/>
          </ac:grpSpMkLst>
        </pc:grpChg>
        <pc:grpChg chg="add del mod">
          <ac:chgData name="대연 김" userId="4d4195ea0112b278" providerId="LiveId" clId="{B798C64C-0C30-437E-A229-A9703D5BCF8C}" dt="2023-06-03T05:32:53.799" v="1190"/>
          <ac:grpSpMkLst>
            <pc:docMk/>
            <pc:sldMk cId="3551719125" sldId="444"/>
            <ac:grpSpMk id="45" creationId="{9F3B38E6-3862-BFF3-52FA-CC31F774FC17}"/>
          </ac:grpSpMkLst>
        </pc:grpChg>
        <pc:picChg chg="mod">
          <ac:chgData name="대연 김" userId="4d4195ea0112b278" providerId="LiveId" clId="{B798C64C-0C30-437E-A229-A9703D5BCF8C}" dt="2023-06-03T05:21:35.384" v="1071"/>
          <ac:picMkLst>
            <pc:docMk/>
            <pc:sldMk cId="3551719125" sldId="444"/>
            <ac:picMk id="12" creationId="{25C6BC31-5468-925E-FC96-E29170B11E34}"/>
          </ac:picMkLst>
        </pc:picChg>
        <pc:picChg chg="mod">
          <ac:chgData name="대연 김" userId="4d4195ea0112b278" providerId="LiveId" clId="{B798C64C-0C30-437E-A229-A9703D5BCF8C}" dt="2023-06-03T05:21:35.384" v="1071"/>
          <ac:picMkLst>
            <pc:docMk/>
            <pc:sldMk cId="3551719125" sldId="444"/>
            <ac:picMk id="19" creationId="{A7D72FED-B038-8E8C-02DB-3BA6408197D9}"/>
          </ac:picMkLst>
        </pc:picChg>
        <pc:picChg chg="mod">
          <ac:chgData name="대연 김" userId="4d4195ea0112b278" providerId="LiveId" clId="{B798C64C-0C30-437E-A229-A9703D5BCF8C}" dt="2023-06-03T05:21:35.384" v="1071"/>
          <ac:picMkLst>
            <pc:docMk/>
            <pc:sldMk cId="3551719125" sldId="444"/>
            <ac:picMk id="20" creationId="{7D9C9622-BD16-B307-92D8-617AB3537DC0}"/>
          </ac:picMkLst>
        </pc:picChg>
        <pc:picChg chg="mod">
          <ac:chgData name="대연 김" userId="4d4195ea0112b278" providerId="LiveId" clId="{B798C64C-0C30-437E-A229-A9703D5BCF8C}" dt="2023-06-03T05:21:35.384" v="1071"/>
          <ac:picMkLst>
            <pc:docMk/>
            <pc:sldMk cId="3551719125" sldId="444"/>
            <ac:picMk id="21" creationId="{ABE3DCE5-B772-B9AC-F580-D19D0BCA1972}"/>
          </ac:picMkLst>
        </pc:picChg>
        <pc:picChg chg="mod">
          <ac:chgData name="대연 김" userId="4d4195ea0112b278" providerId="LiveId" clId="{B798C64C-0C30-437E-A229-A9703D5BCF8C}" dt="2023-06-03T05:21:35.384" v="1071"/>
          <ac:picMkLst>
            <pc:docMk/>
            <pc:sldMk cId="3551719125" sldId="444"/>
            <ac:picMk id="22" creationId="{7BFE0596-D991-FF43-2B4D-407FE29D4738}"/>
          </ac:picMkLst>
        </pc:picChg>
        <pc:cxnChg chg="mod">
          <ac:chgData name="대연 김" userId="4d4195ea0112b278" providerId="LiveId" clId="{B798C64C-0C30-437E-A229-A9703D5BCF8C}" dt="2023-06-03T05:21:35.384" v="1071"/>
          <ac:cxnSpMkLst>
            <pc:docMk/>
            <pc:sldMk cId="3551719125" sldId="444"/>
            <ac:cxnSpMk id="16" creationId="{C9C6372F-BE13-927D-A9A2-526E83F27B5A}"/>
          </ac:cxnSpMkLst>
        </pc:cxnChg>
      </pc:sldChg>
      <pc:sldChg chg="modSp mod">
        <pc:chgData name="대연 김" userId="4d4195ea0112b278" providerId="LiveId" clId="{B798C64C-0C30-437E-A229-A9703D5BCF8C}" dt="2023-06-03T04:51:19.295" v="743" actId="1076"/>
        <pc:sldMkLst>
          <pc:docMk/>
          <pc:sldMk cId="1390325627" sldId="450"/>
        </pc:sldMkLst>
        <pc:spChg chg="mod">
          <ac:chgData name="대연 김" userId="4d4195ea0112b278" providerId="LiveId" clId="{B798C64C-0C30-437E-A229-A9703D5BCF8C}" dt="2023-06-03T04:51:19.295" v="743" actId="1076"/>
          <ac:spMkLst>
            <pc:docMk/>
            <pc:sldMk cId="1390325627" sldId="450"/>
            <ac:spMk id="21" creationId="{7EBFF78F-F7DF-C021-5F87-01659EB744D3}"/>
          </ac:spMkLst>
        </pc:spChg>
      </pc:sldChg>
      <pc:sldChg chg="addSp delSp modSp mod">
        <pc:chgData name="대연 김" userId="4d4195ea0112b278" providerId="LiveId" clId="{B798C64C-0C30-437E-A229-A9703D5BCF8C}" dt="2023-06-03T05:36:10.109" v="1247" actId="1076"/>
        <pc:sldMkLst>
          <pc:docMk/>
          <pc:sldMk cId="3745278848" sldId="451"/>
        </pc:sldMkLst>
        <pc:spChg chg="mod">
          <ac:chgData name="대연 김" userId="4d4195ea0112b278" providerId="LiveId" clId="{B798C64C-0C30-437E-A229-A9703D5BCF8C}" dt="2023-06-03T05:10:23.280" v="875" actId="14100"/>
          <ac:spMkLst>
            <pc:docMk/>
            <pc:sldMk cId="3745278848" sldId="451"/>
            <ac:spMk id="3" creationId="{10D0C748-DE03-1231-9F6F-6D5A14FB1940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15" creationId="{B78BDC59-AEB2-0405-2F8B-1101DF608F7D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16" creationId="{42660005-3F64-1B5E-2B16-3A1AFCC1CB56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17" creationId="{C044CC37-2BFE-9987-3842-10F48D35A688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18" creationId="{A24EF1B3-AB36-3AAF-2D62-667A713DB043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20" creationId="{7B001695-DA46-93FD-0346-6F344DB01A14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21" creationId="{F3C7FBE4-71FB-DEF3-AD6A-6376C1CB4A18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22" creationId="{BF193C82-89E6-FED5-AC10-CF6AEE5D1FE5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23" creationId="{77CAA219-4B84-F648-4C2B-6CC66EAF7B47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27" creationId="{0778A052-16CA-3839-7108-6CF81CC2B4A4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67" creationId="{486B6EF8-8F14-E350-77FA-72328BA96CC6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68" creationId="{BEC16DDE-8222-6C2F-958B-599C41429E2B}"/>
          </ac:spMkLst>
        </pc:spChg>
        <pc:spChg chg="mod topLvl">
          <ac:chgData name="대연 김" userId="4d4195ea0112b278" providerId="LiveId" clId="{B798C64C-0C30-437E-A229-A9703D5BCF8C}" dt="2023-06-03T05:32:19.769" v="1180" actId="164"/>
          <ac:spMkLst>
            <pc:docMk/>
            <pc:sldMk cId="3745278848" sldId="451"/>
            <ac:spMk id="70" creationId="{6888B28B-C178-1047-357C-589F2B917254}"/>
          </ac:spMkLst>
        </pc:spChg>
        <pc:spChg chg="mod">
          <ac:chgData name="대연 김" userId="4d4195ea0112b278" providerId="LiveId" clId="{B798C64C-0C30-437E-A229-A9703D5BCF8C}" dt="2023-06-03T05:36:10.109" v="1247" actId="1076"/>
          <ac:spMkLst>
            <pc:docMk/>
            <pc:sldMk cId="3745278848" sldId="451"/>
            <ac:spMk id="72" creationId="{1F498C33-9E4D-06D0-1A16-D6B12D64BFF5}"/>
          </ac:spMkLst>
        </pc:spChg>
        <pc:grpChg chg="mod">
          <ac:chgData name="대연 김" userId="4d4195ea0112b278" providerId="LiveId" clId="{B798C64C-0C30-437E-A229-A9703D5BCF8C}" dt="2023-06-03T05:10:23.280" v="875" actId="14100"/>
          <ac:grpSpMkLst>
            <pc:docMk/>
            <pc:sldMk cId="3745278848" sldId="451"/>
            <ac:grpSpMk id="4" creationId="{E031AE9F-B25A-125F-8D35-A4D742624584}"/>
          </ac:grpSpMkLst>
        </pc:grpChg>
        <pc:grpChg chg="del mod">
          <ac:chgData name="대연 김" userId="4d4195ea0112b278" providerId="LiveId" clId="{B798C64C-0C30-437E-A229-A9703D5BCF8C}" dt="2023-06-03T05:32:13.494" v="1178" actId="165"/>
          <ac:grpSpMkLst>
            <pc:docMk/>
            <pc:sldMk cId="3745278848" sldId="451"/>
            <ac:grpSpMk id="6" creationId="{CA8E6F5D-B984-8632-7552-285AA95E73F3}"/>
          </ac:grpSpMkLst>
        </pc:grpChg>
        <pc:grpChg chg="add mod">
          <ac:chgData name="대연 김" userId="4d4195ea0112b278" providerId="LiveId" clId="{B798C64C-0C30-437E-A229-A9703D5BCF8C}" dt="2023-06-03T05:36:04.026" v="1243" actId="1076"/>
          <ac:grpSpMkLst>
            <pc:docMk/>
            <pc:sldMk cId="3745278848" sldId="451"/>
            <ac:grpSpMk id="11" creationId="{5EF8335A-D3C7-8AF2-DBD8-DD0FCD735E32}"/>
          </ac:grpSpMkLst>
        </pc:grpChg>
        <pc:grpChg chg="del mod topLvl">
          <ac:chgData name="대연 김" userId="4d4195ea0112b278" providerId="LiveId" clId="{B798C64C-0C30-437E-A229-A9703D5BCF8C}" dt="2023-06-03T05:32:14.241" v="1179" actId="165"/>
          <ac:grpSpMkLst>
            <pc:docMk/>
            <pc:sldMk cId="3745278848" sldId="451"/>
            <ac:grpSpMk id="12" creationId="{7C4C57E9-0439-EB83-144C-8E93AC27BD19}"/>
          </ac:grpSpMkLst>
        </pc:grpChg>
        <pc:grpChg chg="del mod topLvl">
          <ac:chgData name="대연 김" userId="4d4195ea0112b278" providerId="LiveId" clId="{B798C64C-0C30-437E-A229-A9703D5BCF8C}" dt="2023-06-03T05:32:14.241" v="1179" actId="165"/>
          <ac:grpSpMkLst>
            <pc:docMk/>
            <pc:sldMk cId="3745278848" sldId="451"/>
            <ac:grpSpMk id="19" creationId="{274D2839-995E-E6E3-9B9A-5DB495BC7412}"/>
          </ac:grpSpMkLst>
        </pc:grpChg>
        <pc:picChg chg="mod">
          <ac:chgData name="대연 김" userId="4d4195ea0112b278" providerId="LiveId" clId="{B798C64C-0C30-437E-A229-A9703D5BCF8C}" dt="2023-06-03T05:10:23.280" v="875" actId="14100"/>
          <ac:picMkLst>
            <pc:docMk/>
            <pc:sldMk cId="3745278848" sldId="451"/>
            <ac:picMk id="2" creationId="{355F1A56-1D5A-6B8F-9109-3B163EE65ECD}"/>
          </ac:picMkLst>
        </pc:picChg>
        <pc:picChg chg="mod">
          <ac:chgData name="대연 김" userId="4d4195ea0112b278" providerId="LiveId" clId="{B798C64C-0C30-437E-A229-A9703D5BCF8C}" dt="2023-06-03T05:10:23.280" v="875" actId="14100"/>
          <ac:picMkLst>
            <pc:docMk/>
            <pc:sldMk cId="3745278848" sldId="451"/>
            <ac:picMk id="5" creationId="{E3F9860B-D96D-D017-001D-7BB9F9D4A0D4}"/>
          </ac:picMkLst>
        </pc:picChg>
        <pc:picChg chg="mod">
          <ac:chgData name="대연 김" userId="4d4195ea0112b278" providerId="LiveId" clId="{B798C64C-0C30-437E-A229-A9703D5BCF8C}" dt="2023-06-03T05:10:23.280" v="875" actId="14100"/>
          <ac:picMkLst>
            <pc:docMk/>
            <pc:sldMk cId="3745278848" sldId="451"/>
            <ac:picMk id="7" creationId="{587AB7E0-D947-D5DB-4786-C68A1E257485}"/>
          </ac:picMkLst>
        </pc:picChg>
        <pc:picChg chg="mod">
          <ac:chgData name="대연 김" userId="4d4195ea0112b278" providerId="LiveId" clId="{B798C64C-0C30-437E-A229-A9703D5BCF8C}" dt="2023-06-03T05:10:23.280" v="875" actId="14100"/>
          <ac:picMkLst>
            <pc:docMk/>
            <pc:sldMk cId="3745278848" sldId="451"/>
            <ac:picMk id="13" creationId="{858BC630-7631-C708-0CF8-954150495708}"/>
          </ac:picMkLst>
        </pc:picChg>
        <pc:picChg chg="mod">
          <ac:chgData name="대연 김" userId="4d4195ea0112b278" providerId="LiveId" clId="{B798C64C-0C30-437E-A229-A9703D5BCF8C}" dt="2023-06-03T05:10:23.280" v="875" actId="14100"/>
          <ac:picMkLst>
            <pc:docMk/>
            <pc:sldMk cId="3745278848" sldId="451"/>
            <ac:picMk id="14" creationId="{7C99704D-FA22-7E82-B036-C006B5267A0A}"/>
          </ac:picMkLst>
        </pc:picChg>
        <pc:cxnChg chg="mod">
          <ac:chgData name="대연 김" userId="4d4195ea0112b278" providerId="LiveId" clId="{B798C64C-0C30-437E-A229-A9703D5BCF8C}" dt="2023-06-03T05:11:53.129" v="958" actId="14100"/>
          <ac:cxnSpMkLst>
            <pc:docMk/>
            <pc:sldMk cId="3745278848" sldId="451"/>
            <ac:cxnSpMk id="9" creationId="{0CCF6FC1-1324-DD93-16AE-D457847523D3}"/>
          </ac:cxnSpMkLst>
        </pc:cxnChg>
      </pc:sldChg>
      <pc:sldChg chg="addSp delSp modSp mod">
        <pc:chgData name="대연 김" userId="4d4195ea0112b278" providerId="LiveId" clId="{B798C64C-0C30-437E-A229-A9703D5BCF8C}" dt="2023-06-03T05:19:00.956" v="1042"/>
        <pc:sldMkLst>
          <pc:docMk/>
          <pc:sldMk cId="2410434947" sldId="455"/>
        </pc:sldMkLst>
        <pc:spChg chg="mod topLvl">
          <ac:chgData name="대연 김" userId="4d4195ea0112b278" providerId="LiveId" clId="{B798C64C-0C30-437E-A229-A9703D5BCF8C}" dt="2023-06-03T05:09:40.825" v="869" actId="165"/>
          <ac:spMkLst>
            <pc:docMk/>
            <pc:sldMk cId="2410434947" sldId="455"/>
            <ac:spMk id="3" creationId="{10D0C748-DE03-1231-9F6F-6D5A14FB1940}"/>
          </ac:spMkLst>
        </pc:spChg>
        <pc:spChg chg="mod">
          <ac:chgData name="대연 김" userId="4d4195ea0112b278" providerId="LiveId" clId="{B798C64C-0C30-437E-A229-A9703D5BCF8C}" dt="2023-06-03T05:16:07.005" v="980"/>
          <ac:spMkLst>
            <pc:docMk/>
            <pc:sldMk cId="2410434947" sldId="455"/>
            <ac:spMk id="19" creationId="{B2FED2B0-6763-6F90-7CB3-56088731CF5A}"/>
          </ac:spMkLst>
        </pc:spChg>
        <pc:spChg chg="mod">
          <ac:chgData name="대연 김" userId="4d4195ea0112b278" providerId="LiveId" clId="{B798C64C-0C30-437E-A229-A9703D5BCF8C}" dt="2023-06-03T05:16:12.302" v="984"/>
          <ac:spMkLst>
            <pc:docMk/>
            <pc:sldMk cId="2410434947" sldId="455"/>
            <ac:spMk id="27" creationId="{6F625515-9238-A39D-6162-CB2E9A3BBE05}"/>
          </ac:spMkLst>
        </pc:spChg>
        <pc:spChg chg="add mod">
          <ac:chgData name="대연 김" userId="4d4195ea0112b278" providerId="LiveId" clId="{B798C64C-0C30-437E-A229-A9703D5BCF8C}" dt="2023-06-03T05:19:00.956" v="1042"/>
          <ac:spMkLst>
            <pc:docMk/>
            <pc:sldMk cId="2410434947" sldId="455"/>
            <ac:spMk id="32" creationId="{A0E0D9C7-B81F-6B2D-3119-1E21FBF25F3E}"/>
          </ac:spMkLst>
        </pc:spChg>
        <pc:grpChg chg="add del mod">
          <ac:chgData name="대연 김" userId="4d4195ea0112b278" providerId="LiveId" clId="{B798C64C-0C30-437E-A229-A9703D5BCF8C}" dt="2023-06-03T05:09:40.825" v="869" actId="165"/>
          <ac:grpSpMkLst>
            <pc:docMk/>
            <pc:sldMk cId="2410434947" sldId="455"/>
            <ac:grpSpMk id="4" creationId="{E031AE9F-B25A-125F-8D35-A4D742624584}"/>
          </ac:grpSpMkLst>
        </pc:grpChg>
        <pc:grpChg chg="add del mod">
          <ac:chgData name="대연 김" userId="4d4195ea0112b278" providerId="LiveId" clId="{B798C64C-0C30-437E-A229-A9703D5BCF8C}" dt="2023-06-03T05:16:08.200" v="981"/>
          <ac:grpSpMkLst>
            <pc:docMk/>
            <pc:sldMk cId="2410434947" sldId="455"/>
            <ac:grpSpMk id="16" creationId="{656CC11F-BA0F-9A5C-B257-6745F79B3526}"/>
          </ac:grpSpMkLst>
        </pc:grpChg>
        <pc:grpChg chg="add del mod">
          <ac:chgData name="대연 김" userId="4d4195ea0112b278" providerId="LiveId" clId="{B798C64C-0C30-437E-A229-A9703D5BCF8C}" dt="2023-06-03T05:16:13.587" v="985"/>
          <ac:grpSpMkLst>
            <pc:docMk/>
            <pc:sldMk cId="2410434947" sldId="455"/>
            <ac:grpSpMk id="24" creationId="{310404FF-B23B-4331-BB4F-1EABF110F4B2}"/>
          </ac:grpSpMkLst>
        </pc:grpChg>
        <pc:picChg chg="mod topLvl">
          <ac:chgData name="대연 김" userId="4d4195ea0112b278" providerId="LiveId" clId="{B798C64C-0C30-437E-A229-A9703D5BCF8C}" dt="2023-06-03T05:09:40.825" v="869" actId="165"/>
          <ac:picMkLst>
            <pc:docMk/>
            <pc:sldMk cId="2410434947" sldId="455"/>
            <ac:picMk id="2" creationId="{355F1A56-1D5A-6B8F-9109-3B163EE65ECD}"/>
          </ac:picMkLst>
        </pc:picChg>
        <pc:picChg chg="mod topLvl">
          <ac:chgData name="대연 김" userId="4d4195ea0112b278" providerId="LiveId" clId="{B798C64C-0C30-437E-A229-A9703D5BCF8C}" dt="2023-06-03T05:09:40.825" v="869" actId="165"/>
          <ac:picMkLst>
            <pc:docMk/>
            <pc:sldMk cId="2410434947" sldId="455"/>
            <ac:picMk id="5" creationId="{E3F9860B-D96D-D017-001D-7BB9F9D4A0D4}"/>
          </ac:picMkLst>
        </pc:picChg>
        <pc:picChg chg="mod topLvl">
          <ac:chgData name="대연 김" userId="4d4195ea0112b278" providerId="LiveId" clId="{B798C64C-0C30-437E-A229-A9703D5BCF8C}" dt="2023-06-03T05:09:40.825" v="869" actId="165"/>
          <ac:picMkLst>
            <pc:docMk/>
            <pc:sldMk cId="2410434947" sldId="455"/>
            <ac:picMk id="7" creationId="{587AB7E0-D947-D5DB-4786-C68A1E257485}"/>
          </ac:picMkLst>
        </pc:picChg>
        <pc:picChg chg="mod topLvl">
          <ac:chgData name="대연 김" userId="4d4195ea0112b278" providerId="LiveId" clId="{B798C64C-0C30-437E-A229-A9703D5BCF8C}" dt="2023-06-03T05:09:40.825" v="869" actId="165"/>
          <ac:picMkLst>
            <pc:docMk/>
            <pc:sldMk cId="2410434947" sldId="455"/>
            <ac:picMk id="13" creationId="{858BC630-7631-C708-0CF8-954150495708}"/>
          </ac:picMkLst>
        </pc:picChg>
        <pc:picChg chg="mod topLvl">
          <ac:chgData name="대연 김" userId="4d4195ea0112b278" providerId="LiveId" clId="{B798C64C-0C30-437E-A229-A9703D5BCF8C}" dt="2023-06-03T05:09:40.825" v="869" actId="165"/>
          <ac:picMkLst>
            <pc:docMk/>
            <pc:sldMk cId="2410434947" sldId="455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16:07.005" v="980"/>
          <ac:picMkLst>
            <pc:docMk/>
            <pc:sldMk cId="2410434947" sldId="455"/>
            <ac:picMk id="17" creationId="{4CD6512B-B7C0-E368-2B47-63F8AB168268}"/>
          </ac:picMkLst>
        </pc:picChg>
        <pc:picChg chg="mod">
          <ac:chgData name="대연 김" userId="4d4195ea0112b278" providerId="LiveId" clId="{B798C64C-0C30-437E-A229-A9703D5BCF8C}" dt="2023-06-03T05:16:07.005" v="980"/>
          <ac:picMkLst>
            <pc:docMk/>
            <pc:sldMk cId="2410434947" sldId="455"/>
            <ac:picMk id="20" creationId="{7E25A9A6-C04D-534B-3880-9CF7A92C4DD5}"/>
          </ac:picMkLst>
        </pc:picChg>
        <pc:picChg chg="mod">
          <ac:chgData name="대연 김" userId="4d4195ea0112b278" providerId="LiveId" clId="{B798C64C-0C30-437E-A229-A9703D5BCF8C}" dt="2023-06-03T05:16:07.005" v="980"/>
          <ac:picMkLst>
            <pc:docMk/>
            <pc:sldMk cId="2410434947" sldId="455"/>
            <ac:picMk id="21" creationId="{913E00D3-1867-3C80-8E38-0541E9EE5416}"/>
          </ac:picMkLst>
        </pc:picChg>
        <pc:picChg chg="mod">
          <ac:chgData name="대연 김" userId="4d4195ea0112b278" providerId="LiveId" clId="{B798C64C-0C30-437E-A229-A9703D5BCF8C}" dt="2023-06-03T05:16:07.005" v="980"/>
          <ac:picMkLst>
            <pc:docMk/>
            <pc:sldMk cId="2410434947" sldId="455"/>
            <ac:picMk id="22" creationId="{0AA36652-A7AC-D5B5-D14B-D651F21F8DF0}"/>
          </ac:picMkLst>
        </pc:picChg>
        <pc:picChg chg="mod">
          <ac:chgData name="대연 김" userId="4d4195ea0112b278" providerId="LiveId" clId="{B798C64C-0C30-437E-A229-A9703D5BCF8C}" dt="2023-06-03T05:16:07.005" v="980"/>
          <ac:picMkLst>
            <pc:docMk/>
            <pc:sldMk cId="2410434947" sldId="455"/>
            <ac:picMk id="23" creationId="{6DF999B7-C344-4ACC-064C-6B62B0F488F6}"/>
          </ac:picMkLst>
        </pc:picChg>
        <pc:picChg chg="mod">
          <ac:chgData name="대연 김" userId="4d4195ea0112b278" providerId="LiveId" clId="{B798C64C-0C30-437E-A229-A9703D5BCF8C}" dt="2023-06-03T05:16:12.302" v="984"/>
          <ac:picMkLst>
            <pc:docMk/>
            <pc:sldMk cId="2410434947" sldId="455"/>
            <ac:picMk id="25" creationId="{FF78C59E-5393-81D1-0137-C6D2C60D2D9C}"/>
          </ac:picMkLst>
        </pc:picChg>
        <pc:picChg chg="mod">
          <ac:chgData name="대연 김" userId="4d4195ea0112b278" providerId="LiveId" clId="{B798C64C-0C30-437E-A229-A9703D5BCF8C}" dt="2023-06-03T05:16:12.302" v="984"/>
          <ac:picMkLst>
            <pc:docMk/>
            <pc:sldMk cId="2410434947" sldId="455"/>
            <ac:picMk id="28" creationId="{9EC0DC68-0BE9-DA66-FD1E-33DE4D99CEB6}"/>
          </ac:picMkLst>
        </pc:picChg>
        <pc:picChg chg="mod">
          <ac:chgData name="대연 김" userId="4d4195ea0112b278" providerId="LiveId" clId="{B798C64C-0C30-437E-A229-A9703D5BCF8C}" dt="2023-06-03T05:16:12.302" v="984"/>
          <ac:picMkLst>
            <pc:docMk/>
            <pc:sldMk cId="2410434947" sldId="455"/>
            <ac:picMk id="29" creationId="{AD5329C7-5231-255B-5057-2184ACCAA0FA}"/>
          </ac:picMkLst>
        </pc:picChg>
        <pc:picChg chg="mod">
          <ac:chgData name="대연 김" userId="4d4195ea0112b278" providerId="LiveId" clId="{B798C64C-0C30-437E-A229-A9703D5BCF8C}" dt="2023-06-03T05:16:12.302" v="984"/>
          <ac:picMkLst>
            <pc:docMk/>
            <pc:sldMk cId="2410434947" sldId="455"/>
            <ac:picMk id="30" creationId="{184B1B45-D8D1-237F-C030-435BEDACE066}"/>
          </ac:picMkLst>
        </pc:picChg>
        <pc:picChg chg="mod">
          <ac:chgData name="대연 김" userId="4d4195ea0112b278" providerId="LiveId" clId="{B798C64C-0C30-437E-A229-A9703D5BCF8C}" dt="2023-06-03T05:16:12.302" v="984"/>
          <ac:picMkLst>
            <pc:docMk/>
            <pc:sldMk cId="2410434947" sldId="455"/>
            <ac:picMk id="31" creationId="{A7498798-294F-CE94-2A1D-09DA9E7ED09D}"/>
          </ac:picMkLst>
        </pc:picChg>
        <pc:cxnChg chg="mod topLvl">
          <ac:chgData name="대연 김" userId="4d4195ea0112b278" providerId="LiveId" clId="{B798C64C-0C30-437E-A229-A9703D5BCF8C}" dt="2023-06-03T05:12:06.993" v="959" actId="14100"/>
          <ac:cxnSpMkLst>
            <pc:docMk/>
            <pc:sldMk cId="2410434947" sldId="455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16:07.005" v="980"/>
          <ac:cxnSpMkLst>
            <pc:docMk/>
            <pc:sldMk cId="2410434947" sldId="455"/>
            <ac:cxnSpMk id="18" creationId="{7542BF19-6968-3553-BBA7-817AAF97910B}"/>
          </ac:cxnSpMkLst>
        </pc:cxnChg>
        <pc:cxnChg chg="mod">
          <ac:chgData name="대연 김" userId="4d4195ea0112b278" providerId="LiveId" clId="{B798C64C-0C30-437E-A229-A9703D5BCF8C}" dt="2023-06-03T05:16:12.302" v="984"/>
          <ac:cxnSpMkLst>
            <pc:docMk/>
            <pc:sldMk cId="2410434947" sldId="455"/>
            <ac:cxnSpMk id="26" creationId="{6F5A3B10-42C4-451D-3E1A-E42F7FF4C0C8}"/>
          </ac:cxnSpMkLst>
        </pc:cxnChg>
      </pc:sldChg>
      <pc:sldChg chg="addSp delSp modSp mod ord">
        <pc:chgData name="대연 김" userId="4d4195ea0112b278" providerId="LiveId" clId="{B798C64C-0C30-437E-A229-A9703D5BCF8C}" dt="2023-06-03T05:18:57.560" v="1041" actId="1076"/>
        <pc:sldMkLst>
          <pc:docMk/>
          <pc:sldMk cId="3196787598" sldId="457"/>
        </pc:sldMkLst>
        <pc:spChg chg="mod">
          <ac:chgData name="대연 김" userId="4d4195ea0112b278" providerId="LiveId" clId="{B798C64C-0C30-437E-A229-A9703D5BCF8C}" dt="2023-06-03T05:08:49.672" v="862" actId="14100"/>
          <ac:spMkLst>
            <pc:docMk/>
            <pc:sldMk cId="3196787598" sldId="457"/>
            <ac:spMk id="3" creationId="{10D0C748-DE03-1231-9F6F-6D5A14FB1940}"/>
          </ac:spMkLst>
        </pc:spChg>
        <pc:spChg chg="mod">
          <ac:chgData name="대연 김" userId="4d4195ea0112b278" providerId="LiveId" clId="{B798C64C-0C30-437E-A229-A9703D5BCF8C}" dt="2023-06-03T05:08:49.672" v="862" actId="14100"/>
          <ac:spMkLst>
            <pc:docMk/>
            <pc:sldMk cId="3196787598" sldId="457"/>
            <ac:spMk id="12" creationId="{0162FD7E-64AB-3EB7-2B91-012AE4C014FA}"/>
          </ac:spMkLst>
        </pc:spChg>
        <pc:spChg chg="mod">
          <ac:chgData name="대연 김" userId="4d4195ea0112b278" providerId="LiveId" clId="{B798C64C-0C30-437E-A229-A9703D5BCF8C}" dt="2023-06-03T05:16:21.083" v="990"/>
          <ac:spMkLst>
            <pc:docMk/>
            <pc:sldMk cId="3196787598" sldId="457"/>
            <ac:spMk id="22" creationId="{9A0D1704-2A6D-FA42-4826-840002385E68}"/>
          </ac:spMkLst>
        </pc:spChg>
        <pc:spChg chg="mod">
          <ac:chgData name="대연 김" userId="4d4195ea0112b278" providerId="LiveId" clId="{B798C64C-0C30-437E-A229-A9703D5BCF8C}" dt="2023-06-03T05:17:01.991" v="1004"/>
          <ac:spMkLst>
            <pc:docMk/>
            <pc:sldMk cId="3196787598" sldId="457"/>
            <ac:spMk id="30" creationId="{CC1B4FF5-7FC7-B07F-2FA8-A296F1AE0433}"/>
          </ac:spMkLst>
        </pc:spChg>
        <pc:spChg chg="mod">
          <ac:chgData name="대연 김" userId="4d4195ea0112b278" providerId="LiveId" clId="{B798C64C-0C30-437E-A229-A9703D5BCF8C}" dt="2023-06-03T05:17:05.676" v="1007"/>
          <ac:spMkLst>
            <pc:docMk/>
            <pc:sldMk cId="3196787598" sldId="457"/>
            <ac:spMk id="38" creationId="{1F24BCCE-5A0E-885F-3756-FBBC2DC24C7B}"/>
          </ac:spMkLst>
        </pc:spChg>
        <pc:spChg chg="add mod">
          <ac:chgData name="대연 김" userId="4d4195ea0112b278" providerId="LiveId" clId="{B798C64C-0C30-437E-A229-A9703D5BCF8C}" dt="2023-06-03T05:18:57.560" v="1041" actId="1076"/>
          <ac:spMkLst>
            <pc:docMk/>
            <pc:sldMk cId="3196787598" sldId="457"/>
            <ac:spMk id="43" creationId="{56A2BD67-367C-A925-EADF-5C5BD9B2CE07}"/>
          </ac:spMkLst>
        </pc:spChg>
        <pc:grpChg chg="mod">
          <ac:chgData name="대연 김" userId="4d4195ea0112b278" providerId="LiveId" clId="{B798C64C-0C30-437E-A229-A9703D5BCF8C}" dt="2023-06-03T05:08:49.672" v="862" actId="14100"/>
          <ac:grpSpMkLst>
            <pc:docMk/>
            <pc:sldMk cId="3196787598" sldId="457"/>
            <ac:grpSpMk id="4" creationId="{E031AE9F-B25A-125F-8D35-A4D742624584}"/>
          </ac:grpSpMkLst>
        </pc:grpChg>
        <pc:grpChg chg="del mod">
          <ac:chgData name="대연 김" userId="4d4195ea0112b278" providerId="LiveId" clId="{B798C64C-0C30-437E-A229-A9703D5BCF8C}" dt="2023-06-03T05:17:05.401" v="1006" actId="478"/>
          <ac:grpSpMkLst>
            <pc:docMk/>
            <pc:sldMk cId="3196787598" sldId="457"/>
            <ac:grpSpMk id="10" creationId="{C60E9DFA-43E7-454E-40EC-7ABC29DE33D1}"/>
          </ac:grpSpMkLst>
        </pc:grpChg>
        <pc:grpChg chg="add del mod">
          <ac:chgData name="대연 김" userId="4d4195ea0112b278" providerId="LiveId" clId="{B798C64C-0C30-437E-A229-A9703D5BCF8C}" dt="2023-06-03T05:16:23.783" v="991"/>
          <ac:grpSpMkLst>
            <pc:docMk/>
            <pc:sldMk cId="3196787598" sldId="457"/>
            <ac:grpSpMk id="19" creationId="{27E03EC5-C46E-5A8E-2DCE-F1EC889EDCBB}"/>
          </ac:grpSpMkLst>
        </pc:grpChg>
        <pc:grpChg chg="add del mod">
          <ac:chgData name="대연 김" userId="4d4195ea0112b278" providerId="LiveId" clId="{B798C64C-0C30-437E-A229-A9703D5BCF8C}" dt="2023-06-03T05:17:02.689" v="1005"/>
          <ac:grpSpMkLst>
            <pc:docMk/>
            <pc:sldMk cId="3196787598" sldId="457"/>
            <ac:grpSpMk id="27" creationId="{36E1BBBD-D424-C9E6-8451-CCE50B383D15}"/>
          </ac:grpSpMkLst>
        </pc:grpChg>
        <pc:grpChg chg="add mod">
          <ac:chgData name="대연 김" userId="4d4195ea0112b278" providerId="LiveId" clId="{B798C64C-0C30-437E-A229-A9703D5BCF8C}" dt="2023-06-03T05:17:05.676" v="1007"/>
          <ac:grpSpMkLst>
            <pc:docMk/>
            <pc:sldMk cId="3196787598" sldId="457"/>
            <ac:grpSpMk id="35" creationId="{E186C922-AF45-58A6-D7D5-6C3D0651C866}"/>
          </ac:grpSpMkLst>
        </pc:grpChg>
        <pc:picChg chg="mod">
          <ac:chgData name="대연 김" userId="4d4195ea0112b278" providerId="LiveId" clId="{B798C64C-0C30-437E-A229-A9703D5BCF8C}" dt="2023-06-03T05:08:49.672" v="862" actId="14100"/>
          <ac:picMkLst>
            <pc:docMk/>
            <pc:sldMk cId="3196787598" sldId="457"/>
            <ac:picMk id="2" creationId="{355F1A56-1D5A-6B8F-9109-3B163EE65ECD}"/>
          </ac:picMkLst>
        </pc:picChg>
        <pc:picChg chg="mod">
          <ac:chgData name="대연 김" userId="4d4195ea0112b278" providerId="LiveId" clId="{B798C64C-0C30-437E-A229-A9703D5BCF8C}" dt="2023-06-03T05:08:49.672" v="862" actId="14100"/>
          <ac:picMkLst>
            <pc:docMk/>
            <pc:sldMk cId="3196787598" sldId="457"/>
            <ac:picMk id="5" creationId="{E3F9860B-D96D-D017-001D-7BB9F9D4A0D4}"/>
          </ac:picMkLst>
        </pc:picChg>
        <pc:picChg chg="mod">
          <ac:chgData name="대연 김" userId="4d4195ea0112b278" providerId="LiveId" clId="{B798C64C-0C30-437E-A229-A9703D5BCF8C}" dt="2023-06-03T05:08:49.672" v="862" actId="14100"/>
          <ac:picMkLst>
            <pc:docMk/>
            <pc:sldMk cId="3196787598" sldId="457"/>
            <ac:picMk id="7" creationId="{587AB7E0-D947-D5DB-4786-C68A1E257485}"/>
          </ac:picMkLst>
        </pc:picChg>
        <pc:picChg chg="mod">
          <ac:chgData name="대연 김" userId="4d4195ea0112b278" providerId="LiveId" clId="{B798C64C-0C30-437E-A229-A9703D5BCF8C}" dt="2023-06-03T05:08:49.672" v="862" actId="14100"/>
          <ac:picMkLst>
            <pc:docMk/>
            <pc:sldMk cId="3196787598" sldId="457"/>
            <ac:picMk id="13" creationId="{858BC630-7631-C708-0CF8-954150495708}"/>
          </ac:picMkLst>
        </pc:picChg>
        <pc:picChg chg="mod">
          <ac:chgData name="대연 김" userId="4d4195ea0112b278" providerId="LiveId" clId="{B798C64C-0C30-437E-A229-A9703D5BCF8C}" dt="2023-06-03T05:08:49.672" v="862" actId="14100"/>
          <ac:picMkLst>
            <pc:docMk/>
            <pc:sldMk cId="3196787598" sldId="457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16:21.083" v="990"/>
          <ac:picMkLst>
            <pc:docMk/>
            <pc:sldMk cId="3196787598" sldId="457"/>
            <ac:picMk id="20" creationId="{EDDC86AA-7EFE-07C0-68D8-857AE4E5D4D3}"/>
          </ac:picMkLst>
        </pc:picChg>
        <pc:picChg chg="mod">
          <ac:chgData name="대연 김" userId="4d4195ea0112b278" providerId="LiveId" clId="{B798C64C-0C30-437E-A229-A9703D5BCF8C}" dt="2023-06-03T05:16:21.083" v="990"/>
          <ac:picMkLst>
            <pc:docMk/>
            <pc:sldMk cId="3196787598" sldId="457"/>
            <ac:picMk id="23" creationId="{1894116B-76DE-DB2B-F8A1-02535D7E776F}"/>
          </ac:picMkLst>
        </pc:picChg>
        <pc:picChg chg="mod">
          <ac:chgData name="대연 김" userId="4d4195ea0112b278" providerId="LiveId" clId="{B798C64C-0C30-437E-A229-A9703D5BCF8C}" dt="2023-06-03T05:16:21.083" v="990"/>
          <ac:picMkLst>
            <pc:docMk/>
            <pc:sldMk cId="3196787598" sldId="457"/>
            <ac:picMk id="24" creationId="{3ACB4311-BAE8-5925-E22A-E6B7F2B20472}"/>
          </ac:picMkLst>
        </pc:picChg>
        <pc:picChg chg="mod">
          <ac:chgData name="대연 김" userId="4d4195ea0112b278" providerId="LiveId" clId="{B798C64C-0C30-437E-A229-A9703D5BCF8C}" dt="2023-06-03T05:16:21.083" v="990"/>
          <ac:picMkLst>
            <pc:docMk/>
            <pc:sldMk cId="3196787598" sldId="457"/>
            <ac:picMk id="25" creationId="{0B50CC25-A629-4278-463F-BE3340829926}"/>
          </ac:picMkLst>
        </pc:picChg>
        <pc:picChg chg="mod">
          <ac:chgData name="대연 김" userId="4d4195ea0112b278" providerId="LiveId" clId="{B798C64C-0C30-437E-A229-A9703D5BCF8C}" dt="2023-06-03T05:16:21.083" v="990"/>
          <ac:picMkLst>
            <pc:docMk/>
            <pc:sldMk cId="3196787598" sldId="457"/>
            <ac:picMk id="26" creationId="{A36B4A90-45A3-F59D-AA4F-AAB77B1BDE70}"/>
          </ac:picMkLst>
        </pc:picChg>
        <pc:picChg chg="mod">
          <ac:chgData name="대연 김" userId="4d4195ea0112b278" providerId="LiveId" clId="{B798C64C-0C30-437E-A229-A9703D5BCF8C}" dt="2023-06-03T05:17:01.991" v="1004"/>
          <ac:picMkLst>
            <pc:docMk/>
            <pc:sldMk cId="3196787598" sldId="457"/>
            <ac:picMk id="28" creationId="{2EA0D199-63F3-88EB-E513-52A8D076FC2A}"/>
          </ac:picMkLst>
        </pc:picChg>
        <pc:picChg chg="mod">
          <ac:chgData name="대연 김" userId="4d4195ea0112b278" providerId="LiveId" clId="{B798C64C-0C30-437E-A229-A9703D5BCF8C}" dt="2023-06-03T05:17:01.991" v="1004"/>
          <ac:picMkLst>
            <pc:docMk/>
            <pc:sldMk cId="3196787598" sldId="457"/>
            <ac:picMk id="31" creationId="{CF52F046-84BE-BCFB-3EC3-36AEFA6684EC}"/>
          </ac:picMkLst>
        </pc:picChg>
        <pc:picChg chg="mod">
          <ac:chgData name="대연 김" userId="4d4195ea0112b278" providerId="LiveId" clId="{B798C64C-0C30-437E-A229-A9703D5BCF8C}" dt="2023-06-03T05:17:01.991" v="1004"/>
          <ac:picMkLst>
            <pc:docMk/>
            <pc:sldMk cId="3196787598" sldId="457"/>
            <ac:picMk id="32" creationId="{E12B0E72-E336-6C3F-39C0-2ADB6EE05444}"/>
          </ac:picMkLst>
        </pc:picChg>
        <pc:picChg chg="mod">
          <ac:chgData name="대연 김" userId="4d4195ea0112b278" providerId="LiveId" clId="{B798C64C-0C30-437E-A229-A9703D5BCF8C}" dt="2023-06-03T05:17:01.991" v="1004"/>
          <ac:picMkLst>
            <pc:docMk/>
            <pc:sldMk cId="3196787598" sldId="457"/>
            <ac:picMk id="33" creationId="{4391C335-5EA0-0863-4EC5-1E0B19A8C6F8}"/>
          </ac:picMkLst>
        </pc:picChg>
        <pc:picChg chg="mod">
          <ac:chgData name="대연 김" userId="4d4195ea0112b278" providerId="LiveId" clId="{B798C64C-0C30-437E-A229-A9703D5BCF8C}" dt="2023-06-03T05:17:01.991" v="1004"/>
          <ac:picMkLst>
            <pc:docMk/>
            <pc:sldMk cId="3196787598" sldId="457"/>
            <ac:picMk id="34" creationId="{A8DA2DD7-C578-6E86-36DB-E3254A2FB856}"/>
          </ac:picMkLst>
        </pc:picChg>
        <pc:picChg chg="mod">
          <ac:chgData name="대연 김" userId="4d4195ea0112b278" providerId="LiveId" clId="{B798C64C-0C30-437E-A229-A9703D5BCF8C}" dt="2023-06-03T05:17:05.676" v="1007"/>
          <ac:picMkLst>
            <pc:docMk/>
            <pc:sldMk cId="3196787598" sldId="457"/>
            <ac:picMk id="36" creationId="{2CA9A274-888C-6AF7-7D76-0569CEEFD418}"/>
          </ac:picMkLst>
        </pc:picChg>
        <pc:picChg chg="mod">
          <ac:chgData name="대연 김" userId="4d4195ea0112b278" providerId="LiveId" clId="{B798C64C-0C30-437E-A229-A9703D5BCF8C}" dt="2023-06-03T05:17:05.676" v="1007"/>
          <ac:picMkLst>
            <pc:docMk/>
            <pc:sldMk cId="3196787598" sldId="457"/>
            <ac:picMk id="39" creationId="{181E9EB6-7614-6950-15B7-F85695D7B1EB}"/>
          </ac:picMkLst>
        </pc:picChg>
        <pc:picChg chg="mod">
          <ac:chgData name="대연 김" userId="4d4195ea0112b278" providerId="LiveId" clId="{B798C64C-0C30-437E-A229-A9703D5BCF8C}" dt="2023-06-03T05:17:05.676" v="1007"/>
          <ac:picMkLst>
            <pc:docMk/>
            <pc:sldMk cId="3196787598" sldId="457"/>
            <ac:picMk id="40" creationId="{2F69B26F-BF70-DF46-EF18-AA70DD62FE70}"/>
          </ac:picMkLst>
        </pc:picChg>
        <pc:picChg chg="mod">
          <ac:chgData name="대연 김" userId="4d4195ea0112b278" providerId="LiveId" clId="{B798C64C-0C30-437E-A229-A9703D5BCF8C}" dt="2023-06-03T05:17:05.676" v="1007"/>
          <ac:picMkLst>
            <pc:docMk/>
            <pc:sldMk cId="3196787598" sldId="457"/>
            <ac:picMk id="41" creationId="{DB169897-CAEC-ABD4-81AE-9B8341277473}"/>
          </ac:picMkLst>
        </pc:picChg>
        <pc:picChg chg="mod">
          <ac:chgData name="대연 김" userId="4d4195ea0112b278" providerId="LiveId" clId="{B798C64C-0C30-437E-A229-A9703D5BCF8C}" dt="2023-06-03T05:17:05.676" v="1007"/>
          <ac:picMkLst>
            <pc:docMk/>
            <pc:sldMk cId="3196787598" sldId="457"/>
            <ac:picMk id="42" creationId="{267F8D65-B302-0400-D24F-D2D5FEAD0740}"/>
          </ac:picMkLst>
        </pc:picChg>
        <pc:cxnChg chg="mod">
          <ac:chgData name="대연 김" userId="4d4195ea0112b278" providerId="LiveId" clId="{B798C64C-0C30-437E-A229-A9703D5BCF8C}" dt="2023-06-03T05:14:21.505" v="977" actId="14100"/>
          <ac:cxnSpMkLst>
            <pc:docMk/>
            <pc:sldMk cId="3196787598" sldId="457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16:21.083" v="990"/>
          <ac:cxnSpMkLst>
            <pc:docMk/>
            <pc:sldMk cId="3196787598" sldId="457"/>
            <ac:cxnSpMk id="21" creationId="{FAA6A8F6-61BD-9E8B-2E08-9EEAE7C5133E}"/>
          </ac:cxnSpMkLst>
        </pc:cxnChg>
        <pc:cxnChg chg="mod">
          <ac:chgData name="대연 김" userId="4d4195ea0112b278" providerId="LiveId" clId="{B798C64C-0C30-437E-A229-A9703D5BCF8C}" dt="2023-06-03T05:17:01.991" v="1004"/>
          <ac:cxnSpMkLst>
            <pc:docMk/>
            <pc:sldMk cId="3196787598" sldId="457"/>
            <ac:cxnSpMk id="29" creationId="{CE5201DC-FD7D-9A76-107C-C4652D58F652}"/>
          </ac:cxnSpMkLst>
        </pc:cxnChg>
        <pc:cxnChg chg="mod">
          <ac:chgData name="대연 김" userId="4d4195ea0112b278" providerId="LiveId" clId="{B798C64C-0C30-437E-A229-A9703D5BCF8C}" dt="2023-06-03T05:17:05.676" v="1007"/>
          <ac:cxnSpMkLst>
            <pc:docMk/>
            <pc:sldMk cId="3196787598" sldId="457"/>
            <ac:cxnSpMk id="37" creationId="{B90AD7AB-D2E7-FD92-7900-82597AF7A764}"/>
          </ac:cxnSpMkLst>
        </pc:cxnChg>
      </pc:sldChg>
      <pc:sldChg chg="addSp delSp modSp mod">
        <pc:chgData name="대연 김" userId="4d4195ea0112b278" providerId="LiveId" clId="{B798C64C-0C30-437E-A229-A9703D5BCF8C}" dt="2023-06-03T05:20:16.871" v="1054" actId="1076"/>
        <pc:sldMkLst>
          <pc:docMk/>
          <pc:sldMk cId="1194174929" sldId="459"/>
        </pc:sldMkLst>
        <pc:spChg chg="add del mod">
          <ac:chgData name="대연 김" userId="4d4195ea0112b278" providerId="LiveId" clId="{B798C64C-0C30-437E-A229-A9703D5BCF8C}" dt="2023-06-03T05:19:28.200" v="1047" actId="478"/>
          <ac:spMkLst>
            <pc:docMk/>
            <pc:sldMk cId="1194174929" sldId="459"/>
            <ac:spMk id="3" creationId="{10D0C748-DE03-1231-9F6F-6D5A14FB1940}"/>
          </ac:spMkLst>
        </pc:spChg>
        <pc:spChg chg="add del mod">
          <ac:chgData name="대연 김" userId="4d4195ea0112b278" providerId="LiveId" clId="{B798C64C-0C30-437E-A229-A9703D5BCF8C}" dt="2023-06-03T05:20:16.871" v="1054" actId="1076"/>
          <ac:spMkLst>
            <pc:docMk/>
            <pc:sldMk cId="1194174929" sldId="459"/>
            <ac:spMk id="8" creationId="{85BBF02C-DCC9-AD0B-3C2D-9395F7762838}"/>
          </ac:spMkLst>
        </pc:spChg>
        <pc:spChg chg="mod">
          <ac:chgData name="대연 김" userId="4d4195ea0112b278" providerId="LiveId" clId="{B798C64C-0C30-437E-A229-A9703D5BCF8C}" dt="2023-06-03T05:18:29.974" v="1037"/>
          <ac:spMkLst>
            <pc:docMk/>
            <pc:sldMk cId="1194174929" sldId="459"/>
            <ac:spMk id="18" creationId="{92B2DAFE-89A3-E618-1D03-BF69FD7F08C3}"/>
          </ac:spMkLst>
        </pc:spChg>
        <pc:spChg chg="mod">
          <ac:chgData name="대연 김" userId="4d4195ea0112b278" providerId="LiveId" clId="{B798C64C-0C30-437E-A229-A9703D5BCF8C}" dt="2023-06-03T05:19:33.819" v="1048"/>
          <ac:spMkLst>
            <pc:docMk/>
            <pc:sldMk cId="1194174929" sldId="459"/>
            <ac:spMk id="26" creationId="{9FC576CC-9F9A-F069-9805-F06FA5C92941}"/>
          </ac:spMkLst>
        </pc:spChg>
        <pc:grpChg chg="add del mod">
          <ac:chgData name="대연 김" userId="4d4195ea0112b278" providerId="LiveId" clId="{B798C64C-0C30-437E-A229-A9703D5BCF8C}" dt="2023-06-03T05:18:30.850" v="1038"/>
          <ac:grpSpMkLst>
            <pc:docMk/>
            <pc:sldMk cId="1194174929" sldId="459"/>
            <ac:grpSpMk id="12" creationId="{C594449A-596C-99DA-F76D-10518F898D6C}"/>
          </ac:grpSpMkLst>
        </pc:grpChg>
        <pc:grpChg chg="add mod">
          <ac:chgData name="대연 김" userId="4d4195ea0112b278" providerId="LiveId" clId="{B798C64C-0C30-437E-A229-A9703D5BCF8C}" dt="2023-06-03T05:19:33.819" v="1048"/>
          <ac:grpSpMkLst>
            <pc:docMk/>
            <pc:sldMk cId="1194174929" sldId="459"/>
            <ac:grpSpMk id="23" creationId="{BCA37936-268D-2C75-999C-4F56CA89D463}"/>
          </ac:grpSpMkLst>
        </pc:grpChg>
        <pc:picChg chg="add del mod">
          <ac:chgData name="대연 김" userId="4d4195ea0112b278" providerId="LiveId" clId="{B798C64C-0C30-437E-A229-A9703D5BCF8C}" dt="2023-06-03T05:19:28.200" v="1047" actId="478"/>
          <ac:picMkLst>
            <pc:docMk/>
            <pc:sldMk cId="1194174929" sldId="459"/>
            <ac:picMk id="2" creationId="{355F1A56-1D5A-6B8F-9109-3B163EE65ECD}"/>
          </ac:picMkLst>
        </pc:picChg>
        <pc:picChg chg="add del mod">
          <ac:chgData name="대연 김" userId="4d4195ea0112b278" providerId="LiveId" clId="{B798C64C-0C30-437E-A229-A9703D5BCF8C}" dt="2023-06-03T05:19:28.200" v="1047" actId="478"/>
          <ac:picMkLst>
            <pc:docMk/>
            <pc:sldMk cId="1194174929" sldId="459"/>
            <ac:picMk id="5" creationId="{E3F9860B-D96D-D017-001D-7BB9F9D4A0D4}"/>
          </ac:picMkLst>
        </pc:picChg>
        <pc:picChg chg="add del mod">
          <ac:chgData name="대연 김" userId="4d4195ea0112b278" providerId="LiveId" clId="{B798C64C-0C30-437E-A229-A9703D5BCF8C}" dt="2023-06-03T05:19:28.200" v="1047" actId="478"/>
          <ac:picMkLst>
            <pc:docMk/>
            <pc:sldMk cId="1194174929" sldId="459"/>
            <ac:picMk id="7" creationId="{587AB7E0-D947-D5DB-4786-C68A1E257485}"/>
          </ac:picMkLst>
        </pc:picChg>
        <pc:picChg chg="add del">
          <ac:chgData name="대연 김" userId="4d4195ea0112b278" providerId="LiveId" clId="{B798C64C-0C30-437E-A229-A9703D5BCF8C}" dt="2023-06-03T05:19:28.200" v="1047" actId="478"/>
          <ac:picMkLst>
            <pc:docMk/>
            <pc:sldMk cId="1194174929" sldId="459"/>
            <ac:picMk id="13" creationId="{858BC630-7631-C708-0CF8-954150495708}"/>
          </ac:picMkLst>
        </pc:picChg>
        <pc:picChg chg="add del">
          <ac:chgData name="대연 김" userId="4d4195ea0112b278" providerId="LiveId" clId="{B798C64C-0C30-437E-A229-A9703D5BCF8C}" dt="2023-06-03T05:19:28.200" v="1047" actId="478"/>
          <ac:picMkLst>
            <pc:docMk/>
            <pc:sldMk cId="1194174929" sldId="459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18:29.974" v="1037"/>
          <ac:picMkLst>
            <pc:docMk/>
            <pc:sldMk cId="1194174929" sldId="459"/>
            <ac:picMk id="16" creationId="{4D6A7B98-B7C3-29BA-F63D-20134E826027}"/>
          </ac:picMkLst>
        </pc:picChg>
        <pc:picChg chg="mod">
          <ac:chgData name="대연 김" userId="4d4195ea0112b278" providerId="LiveId" clId="{B798C64C-0C30-437E-A229-A9703D5BCF8C}" dt="2023-06-03T05:18:29.974" v="1037"/>
          <ac:picMkLst>
            <pc:docMk/>
            <pc:sldMk cId="1194174929" sldId="459"/>
            <ac:picMk id="19" creationId="{53AEAF28-D21E-588C-D920-762E57C9AB60}"/>
          </ac:picMkLst>
        </pc:picChg>
        <pc:picChg chg="mod">
          <ac:chgData name="대연 김" userId="4d4195ea0112b278" providerId="LiveId" clId="{B798C64C-0C30-437E-A229-A9703D5BCF8C}" dt="2023-06-03T05:18:29.974" v="1037"/>
          <ac:picMkLst>
            <pc:docMk/>
            <pc:sldMk cId="1194174929" sldId="459"/>
            <ac:picMk id="20" creationId="{B3855283-A303-00F7-1458-6B0D1495409A}"/>
          </ac:picMkLst>
        </pc:picChg>
        <pc:picChg chg="mod">
          <ac:chgData name="대연 김" userId="4d4195ea0112b278" providerId="LiveId" clId="{B798C64C-0C30-437E-A229-A9703D5BCF8C}" dt="2023-06-03T05:18:29.974" v="1037"/>
          <ac:picMkLst>
            <pc:docMk/>
            <pc:sldMk cId="1194174929" sldId="459"/>
            <ac:picMk id="21" creationId="{4E0182DA-6B45-8FE4-7F9A-7BE6795C831C}"/>
          </ac:picMkLst>
        </pc:picChg>
        <pc:picChg chg="mod">
          <ac:chgData name="대연 김" userId="4d4195ea0112b278" providerId="LiveId" clId="{B798C64C-0C30-437E-A229-A9703D5BCF8C}" dt="2023-06-03T05:18:29.974" v="1037"/>
          <ac:picMkLst>
            <pc:docMk/>
            <pc:sldMk cId="1194174929" sldId="459"/>
            <ac:picMk id="22" creationId="{9C1AE76D-0538-B756-5E5E-E84359DDD1A4}"/>
          </ac:picMkLst>
        </pc:picChg>
        <pc:picChg chg="mod">
          <ac:chgData name="대연 김" userId="4d4195ea0112b278" providerId="LiveId" clId="{B798C64C-0C30-437E-A229-A9703D5BCF8C}" dt="2023-06-03T05:19:33.819" v="1048"/>
          <ac:picMkLst>
            <pc:docMk/>
            <pc:sldMk cId="1194174929" sldId="459"/>
            <ac:picMk id="24" creationId="{6E28E1D4-81FD-759B-22A7-00F9474E789C}"/>
          </ac:picMkLst>
        </pc:picChg>
        <pc:picChg chg="mod">
          <ac:chgData name="대연 김" userId="4d4195ea0112b278" providerId="LiveId" clId="{B798C64C-0C30-437E-A229-A9703D5BCF8C}" dt="2023-06-03T05:19:33.819" v="1048"/>
          <ac:picMkLst>
            <pc:docMk/>
            <pc:sldMk cId="1194174929" sldId="459"/>
            <ac:picMk id="27" creationId="{B46B0262-54EC-A4A6-DCB5-078B4747193B}"/>
          </ac:picMkLst>
        </pc:picChg>
        <pc:picChg chg="mod">
          <ac:chgData name="대연 김" userId="4d4195ea0112b278" providerId="LiveId" clId="{B798C64C-0C30-437E-A229-A9703D5BCF8C}" dt="2023-06-03T05:19:33.819" v="1048"/>
          <ac:picMkLst>
            <pc:docMk/>
            <pc:sldMk cId="1194174929" sldId="459"/>
            <ac:picMk id="28" creationId="{3819CA15-0E67-5942-8353-10FFE61F7AF4}"/>
          </ac:picMkLst>
        </pc:picChg>
        <pc:picChg chg="mod">
          <ac:chgData name="대연 김" userId="4d4195ea0112b278" providerId="LiveId" clId="{B798C64C-0C30-437E-A229-A9703D5BCF8C}" dt="2023-06-03T05:19:33.819" v="1048"/>
          <ac:picMkLst>
            <pc:docMk/>
            <pc:sldMk cId="1194174929" sldId="459"/>
            <ac:picMk id="29" creationId="{D91F9B2F-2837-B4F2-83B7-17FA5EC69A1F}"/>
          </ac:picMkLst>
        </pc:picChg>
        <pc:picChg chg="mod">
          <ac:chgData name="대연 김" userId="4d4195ea0112b278" providerId="LiveId" clId="{B798C64C-0C30-437E-A229-A9703D5BCF8C}" dt="2023-06-03T05:19:33.819" v="1048"/>
          <ac:picMkLst>
            <pc:docMk/>
            <pc:sldMk cId="1194174929" sldId="459"/>
            <ac:picMk id="30" creationId="{2D37D2FF-DD7C-B0C8-1458-49ECB557A50A}"/>
          </ac:picMkLst>
        </pc:picChg>
        <pc:cxnChg chg="add del">
          <ac:chgData name="대연 김" userId="4d4195ea0112b278" providerId="LiveId" clId="{B798C64C-0C30-437E-A229-A9703D5BCF8C}" dt="2023-06-03T05:19:28.200" v="1047" actId="478"/>
          <ac:cxnSpMkLst>
            <pc:docMk/>
            <pc:sldMk cId="1194174929" sldId="459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18:29.974" v="1037"/>
          <ac:cxnSpMkLst>
            <pc:docMk/>
            <pc:sldMk cId="1194174929" sldId="459"/>
            <ac:cxnSpMk id="17" creationId="{8A91EF95-4564-458C-689C-72FECC1DA280}"/>
          </ac:cxnSpMkLst>
        </pc:cxnChg>
        <pc:cxnChg chg="mod">
          <ac:chgData name="대연 김" userId="4d4195ea0112b278" providerId="LiveId" clId="{B798C64C-0C30-437E-A229-A9703D5BCF8C}" dt="2023-06-03T05:19:33.819" v="1048"/>
          <ac:cxnSpMkLst>
            <pc:docMk/>
            <pc:sldMk cId="1194174929" sldId="459"/>
            <ac:cxnSpMk id="25" creationId="{9BD5CB70-30F5-ED2B-37F0-4A33CF7D4C5E}"/>
          </ac:cxnSpMkLst>
        </pc:cxnChg>
      </pc:sldChg>
      <pc:sldChg chg="addSp delSp modSp mod">
        <pc:chgData name="대연 김" userId="4d4195ea0112b278" providerId="LiveId" clId="{B798C64C-0C30-437E-A229-A9703D5BCF8C}" dt="2023-06-03T05:21:18.086" v="1069" actId="1076"/>
        <pc:sldMkLst>
          <pc:docMk/>
          <pc:sldMk cId="2014094954" sldId="464"/>
        </pc:sldMkLst>
        <pc:spChg chg="del">
          <ac:chgData name="대연 김" userId="4d4195ea0112b278" providerId="LiveId" clId="{B798C64C-0C30-437E-A229-A9703D5BCF8C}" dt="2023-06-03T05:20:51.005" v="1065" actId="478"/>
          <ac:spMkLst>
            <pc:docMk/>
            <pc:sldMk cId="2014094954" sldId="464"/>
            <ac:spMk id="3" creationId="{10D0C748-DE03-1231-9F6F-6D5A14FB1940}"/>
          </ac:spMkLst>
        </pc:spChg>
        <pc:spChg chg="mod">
          <ac:chgData name="대연 김" userId="4d4195ea0112b278" providerId="LiveId" clId="{B798C64C-0C30-437E-A229-A9703D5BCF8C}" dt="2023-06-03T05:21:18.086" v="1069" actId="1076"/>
          <ac:spMkLst>
            <pc:docMk/>
            <pc:sldMk cId="2014094954" sldId="464"/>
            <ac:spMk id="11" creationId="{B54CCC26-4411-15A9-5DEA-391CCBC6DD6F}"/>
          </ac:spMkLst>
        </pc:spChg>
        <pc:spChg chg="mod">
          <ac:chgData name="대연 김" userId="4d4195ea0112b278" providerId="LiveId" clId="{B798C64C-0C30-437E-A229-A9703D5BCF8C}" dt="2023-06-03T05:20:35.943" v="1063" actId="20577"/>
          <ac:spMkLst>
            <pc:docMk/>
            <pc:sldMk cId="2014094954" sldId="464"/>
            <ac:spMk id="18" creationId="{3E0680FD-8D09-5A39-9643-1F8CE5B84BD9}"/>
          </ac:spMkLst>
        </pc:spChg>
        <pc:grpChg chg="add mod modVis">
          <ac:chgData name="대연 김" userId="4d4195ea0112b278" providerId="LiveId" clId="{B798C64C-0C30-437E-A229-A9703D5BCF8C}" dt="2023-06-03T05:20:52.972" v="1066" actId="14429"/>
          <ac:grpSpMkLst>
            <pc:docMk/>
            <pc:sldMk cId="2014094954" sldId="464"/>
            <ac:grpSpMk id="6" creationId="{FEE073EC-26EA-3837-C646-ACC6A571D66A}"/>
          </ac:grpSpMkLst>
        </pc:grpChg>
        <pc:picChg chg="del">
          <ac:chgData name="대연 김" userId="4d4195ea0112b278" providerId="LiveId" clId="{B798C64C-0C30-437E-A229-A9703D5BCF8C}" dt="2023-06-03T05:20:51.005" v="1065" actId="478"/>
          <ac:picMkLst>
            <pc:docMk/>
            <pc:sldMk cId="2014094954" sldId="464"/>
            <ac:picMk id="2" creationId="{355F1A56-1D5A-6B8F-9109-3B163EE65ECD}"/>
          </ac:picMkLst>
        </pc:picChg>
        <pc:picChg chg="del">
          <ac:chgData name="대연 김" userId="4d4195ea0112b278" providerId="LiveId" clId="{B798C64C-0C30-437E-A229-A9703D5BCF8C}" dt="2023-06-03T05:20:51.005" v="1065" actId="478"/>
          <ac:picMkLst>
            <pc:docMk/>
            <pc:sldMk cId="2014094954" sldId="464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20:51.005" v="1065" actId="478"/>
          <ac:picMkLst>
            <pc:docMk/>
            <pc:sldMk cId="2014094954" sldId="464"/>
            <ac:picMk id="7" creationId="{587AB7E0-D947-D5DB-4786-C68A1E257485}"/>
          </ac:picMkLst>
        </pc:picChg>
        <pc:picChg chg="mod">
          <ac:chgData name="대연 김" userId="4d4195ea0112b278" providerId="LiveId" clId="{B798C64C-0C30-437E-A229-A9703D5BCF8C}" dt="2023-06-03T05:20:26.838" v="1055"/>
          <ac:picMkLst>
            <pc:docMk/>
            <pc:sldMk cId="2014094954" sldId="464"/>
            <ac:picMk id="12" creationId="{BE7AB156-C28E-1318-7DD8-FE855CC4D248}"/>
          </ac:picMkLst>
        </pc:picChg>
        <pc:picChg chg="del">
          <ac:chgData name="대연 김" userId="4d4195ea0112b278" providerId="LiveId" clId="{B798C64C-0C30-437E-A229-A9703D5BCF8C}" dt="2023-06-03T05:20:51.005" v="1065" actId="478"/>
          <ac:picMkLst>
            <pc:docMk/>
            <pc:sldMk cId="2014094954" sldId="464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20:51.005" v="1065" actId="478"/>
          <ac:picMkLst>
            <pc:docMk/>
            <pc:sldMk cId="2014094954" sldId="464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20:26.838" v="1055"/>
          <ac:picMkLst>
            <pc:docMk/>
            <pc:sldMk cId="2014094954" sldId="464"/>
            <ac:picMk id="19" creationId="{406ED08F-D742-8033-04C4-05D9C032AA5B}"/>
          </ac:picMkLst>
        </pc:picChg>
        <pc:picChg chg="mod">
          <ac:chgData name="대연 김" userId="4d4195ea0112b278" providerId="LiveId" clId="{B798C64C-0C30-437E-A229-A9703D5BCF8C}" dt="2023-06-03T05:20:26.838" v="1055"/>
          <ac:picMkLst>
            <pc:docMk/>
            <pc:sldMk cId="2014094954" sldId="464"/>
            <ac:picMk id="20" creationId="{A41C6B2D-7A90-6F85-164C-A2AE52160D7F}"/>
          </ac:picMkLst>
        </pc:picChg>
        <pc:picChg chg="mod">
          <ac:chgData name="대연 김" userId="4d4195ea0112b278" providerId="LiveId" clId="{B798C64C-0C30-437E-A229-A9703D5BCF8C}" dt="2023-06-03T05:20:26.838" v="1055"/>
          <ac:picMkLst>
            <pc:docMk/>
            <pc:sldMk cId="2014094954" sldId="464"/>
            <ac:picMk id="21" creationId="{D0C7C4C0-8202-40D7-403D-AB185FDD864B}"/>
          </ac:picMkLst>
        </pc:picChg>
        <pc:picChg chg="mod">
          <ac:chgData name="대연 김" userId="4d4195ea0112b278" providerId="LiveId" clId="{B798C64C-0C30-437E-A229-A9703D5BCF8C}" dt="2023-06-03T05:20:26.838" v="1055"/>
          <ac:picMkLst>
            <pc:docMk/>
            <pc:sldMk cId="2014094954" sldId="464"/>
            <ac:picMk id="22" creationId="{98EB0788-ACFC-41AE-8AB3-302B58C32BA6}"/>
          </ac:picMkLst>
        </pc:picChg>
        <pc:cxnChg chg="del">
          <ac:chgData name="대연 김" userId="4d4195ea0112b278" providerId="LiveId" clId="{B798C64C-0C30-437E-A229-A9703D5BCF8C}" dt="2023-06-03T05:20:51.005" v="1065" actId="478"/>
          <ac:cxnSpMkLst>
            <pc:docMk/>
            <pc:sldMk cId="2014094954" sldId="464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20:26.838" v="1055"/>
          <ac:cxnSpMkLst>
            <pc:docMk/>
            <pc:sldMk cId="2014094954" sldId="464"/>
            <ac:cxnSpMk id="17" creationId="{C610BB20-98C2-BC8A-1C62-0B387D4BFA57}"/>
          </ac:cxnSpMkLst>
        </pc:cxnChg>
      </pc:sldChg>
      <pc:sldChg chg="addSp delSp modSp mod">
        <pc:chgData name="대연 김" userId="4d4195ea0112b278" providerId="LiveId" clId="{B798C64C-0C30-437E-A229-A9703D5BCF8C}" dt="2023-06-03T05:25:12.352" v="1124" actId="1076"/>
        <pc:sldMkLst>
          <pc:docMk/>
          <pc:sldMk cId="1892910770" sldId="466"/>
        </pc:sldMkLst>
        <pc:spChg chg="del">
          <ac:chgData name="대연 김" userId="4d4195ea0112b278" providerId="LiveId" clId="{B798C64C-0C30-437E-A229-A9703D5BCF8C}" dt="2023-06-03T05:24:54.443" v="1120" actId="478"/>
          <ac:spMkLst>
            <pc:docMk/>
            <pc:sldMk cId="1892910770" sldId="466"/>
            <ac:spMk id="3" creationId="{10D0C748-DE03-1231-9F6F-6D5A14FB1940}"/>
          </ac:spMkLst>
        </pc:spChg>
        <pc:spChg chg="mod">
          <ac:chgData name="대연 김" userId="4d4195ea0112b278" providerId="LiveId" clId="{B798C64C-0C30-437E-A229-A9703D5BCF8C}" dt="2023-06-03T05:25:12.352" v="1124" actId="1076"/>
          <ac:spMkLst>
            <pc:docMk/>
            <pc:sldMk cId="1892910770" sldId="466"/>
            <ac:spMk id="11" creationId="{BDDE6A5F-8A34-7198-D3B3-9A74C4FC3FEC}"/>
          </ac:spMkLst>
        </pc:spChg>
        <pc:spChg chg="mod">
          <ac:chgData name="대연 김" userId="4d4195ea0112b278" providerId="LiveId" clId="{B798C64C-0C30-437E-A229-A9703D5BCF8C}" dt="2023-06-03T05:24:54.759" v="1121"/>
          <ac:spMkLst>
            <pc:docMk/>
            <pc:sldMk cId="1892910770" sldId="466"/>
            <ac:spMk id="18" creationId="{2E0F8CA0-A9E9-8B1C-07E3-83A45F6FA081}"/>
          </ac:spMkLst>
        </pc:spChg>
        <pc:grpChg chg="add mod">
          <ac:chgData name="대연 김" userId="4d4195ea0112b278" providerId="LiveId" clId="{B798C64C-0C30-437E-A229-A9703D5BCF8C}" dt="2023-06-03T05:24:54.759" v="1121"/>
          <ac:grpSpMkLst>
            <pc:docMk/>
            <pc:sldMk cId="1892910770" sldId="466"/>
            <ac:grpSpMk id="12" creationId="{EFA745D3-0599-9A0E-A195-4A2E87F86CA7}"/>
          </ac:grpSpMkLst>
        </pc:grpChg>
        <pc:picChg chg="del">
          <ac:chgData name="대연 김" userId="4d4195ea0112b278" providerId="LiveId" clId="{B798C64C-0C30-437E-A229-A9703D5BCF8C}" dt="2023-06-03T05:24:54.443" v="1120" actId="478"/>
          <ac:picMkLst>
            <pc:docMk/>
            <pc:sldMk cId="1892910770" sldId="466"/>
            <ac:picMk id="2" creationId="{355F1A56-1D5A-6B8F-9109-3B163EE65ECD}"/>
          </ac:picMkLst>
        </pc:picChg>
        <pc:picChg chg="del">
          <ac:chgData name="대연 김" userId="4d4195ea0112b278" providerId="LiveId" clId="{B798C64C-0C30-437E-A229-A9703D5BCF8C}" dt="2023-06-03T05:24:54.443" v="1120" actId="478"/>
          <ac:picMkLst>
            <pc:docMk/>
            <pc:sldMk cId="1892910770" sldId="466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24:54.443" v="1120" actId="478"/>
          <ac:picMkLst>
            <pc:docMk/>
            <pc:sldMk cId="1892910770" sldId="466"/>
            <ac:picMk id="7" creationId="{587AB7E0-D947-D5DB-4786-C68A1E257485}"/>
          </ac:picMkLst>
        </pc:picChg>
        <pc:picChg chg="del">
          <ac:chgData name="대연 김" userId="4d4195ea0112b278" providerId="LiveId" clId="{B798C64C-0C30-437E-A229-A9703D5BCF8C}" dt="2023-06-03T05:24:54.443" v="1120" actId="478"/>
          <ac:picMkLst>
            <pc:docMk/>
            <pc:sldMk cId="1892910770" sldId="466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24:54.443" v="1120" actId="478"/>
          <ac:picMkLst>
            <pc:docMk/>
            <pc:sldMk cId="1892910770" sldId="466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24:54.759" v="1121"/>
          <ac:picMkLst>
            <pc:docMk/>
            <pc:sldMk cId="1892910770" sldId="466"/>
            <ac:picMk id="16" creationId="{E0A3A2C4-D472-4588-E218-8988BD5BE853}"/>
          </ac:picMkLst>
        </pc:picChg>
        <pc:picChg chg="mod">
          <ac:chgData name="대연 김" userId="4d4195ea0112b278" providerId="LiveId" clId="{B798C64C-0C30-437E-A229-A9703D5BCF8C}" dt="2023-06-03T05:24:54.759" v="1121"/>
          <ac:picMkLst>
            <pc:docMk/>
            <pc:sldMk cId="1892910770" sldId="466"/>
            <ac:picMk id="19" creationId="{E68825FF-44F7-BC4F-2B40-654D043950E4}"/>
          </ac:picMkLst>
        </pc:picChg>
        <pc:picChg chg="mod">
          <ac:chgData name="대연 김" userId="4d4195ea0112b278" providerId="LiveId" clId="{B798C64C-0C30-437E-A229-A9703D5BCF8C}" dt="2023-06-03T05:24:54.759" v="1121"/>
          <ac:picMkLst>
            <pc:docMk/>
            <pc:sldMk cId="1892910770" sldId="466"/>
            <ac:picMk id="20" creationId="{2139437C-9534-DCB2-AD49-4C4052E1313C}"/>
          </ac:picMkLst>
        </pc:picChg>
        <pc:picChg chg="mod">
          <ac:chgData name="대연 김" userId="4d4195ea0112b278" providerId="LiveId" clId="{B798C64C-0C30-437E-A229-A9703D5BCF8C}" dt="2023-06-03T05:24:54.759" v="1121"/>
          <ac:picMkLst>
            <pc:docMk/>
            <pc:sldMk cId="1892910770" sldId="466"/>
            <ac:picMk id="21" creationId="{8C104125-C679-56A6-DB73-73E1C8701641}"/>
          </ac:picMkLst>
        </pc:picChg>
        <pc:picChg chg="mod">
          <ac:chgData name="대연 김" userId="4d4195ea0112b278" providerId="LiveId" clId="{B798C64C-0C30-437E-A229-A9703D5BCF8C}" dt="2023-06-03T05:24:54.759" v="1121"/>
          <ac:picMkLst>
            <pc:docMk/>
            <pc:sldMk cId="1892910770" sldId="466"/>
            <ac:picMk id="22" creationId="{1E657D50-7DC7-5BF1-113A-A1A024D7D73A}"/>
          </ac:picMkLst>
        </pc:picChg>
        <pc:cxnChg chg="del">
          <ac:chgData name="대연 김" userId="4d4195ea0112b278" providerId="LiveId" clId="{B798C64C-0C30-437E-A229-A9703D5BCF8C}" dt="2023-06-03T05:24:54.443" v="1120" actId="478"/>
          <ac:cxnSpMkLst>
            <pc:docMk/>
            <pc:sldMk cId="1892910770" sldId="466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24:54.759" v="1121"/>
          <ac:cxnSpMkLst>
            <pc:docMk/>
            <pc:sldMk cId="1892910770" sldId="466"/>
            <ac:cxnSpMk id="17" creationId="{5D6F120A-CDE3-5883-C177-601A9E6C5314}"/>
          </ac:cxnSpMkLst>
        </pc:cxnChg>
      </pc:sldChg>
      <pc:sldChg chg="addSp delSp modSp mod">
        <pc:chgData name="대연 김" userId="4d4195ea0112b278" providerId="LiveId" clId="{B798C64C-0C30-437E-A229-A9703D5BCF8C}" dt="2023-06-03T05:26:33.039" v="1147" actId="1076"/>
        <pc:sldMkLst>
          <pc:docMk/>
          <pc:sldMk cId="752031406" sldId="469"/>
        </pc:sldMkLst>
        <pc:spChg chg="del">
          <ac:chgData name="대연 김" userId="4d4195ea0112b278" providerId="LiveId" clId="{B798C64C-0C30-437E-A229-A9703D5BCF8C}" dt="2023-06-03T05:26:23.664" v="1144" actId="478"/>
          <ac:spMkLst>
            <pc:docMk/>
            <pc:sldMk cId="752031406" sldId="469"/>
            <ac:spMk id="3" creationId="{10D0C748-DE03-1231-9F6F-6D5A14FB1940}"/>
          </ac:spMkLst>
        </pc:spChg>
        <pc:spChg chg="mod">
          <ac:chgData name="대연 김" userId="4d4195ea0112b278" providerId="LiveId" clId="{B798C64C-0C30-437E-A229-A9703D5BCF8C}" dt="2023-06-03T05:26:33.039" v="1147" actId="1076"/>
          <ac:spMkLst>
            <pc:docMk/>
            <pc:sldMk cId="752031406" sldId="469"/>
            <ac:spMk id="10" creationId="{55EB4C07-AE0F-41A1-F9EC-F60C65C5DF84}"/>
          </ac:spMkLst>
        </pc:spChg>
        <pc:spChg chg="mod">
          <ac:chgData name="대연 김" userId="4d4195ea0112b278" providerId="LiveId" clId="{B798C64C-0C30-437E-A229-A9703D5BCF8C}" dt="2023-06-03T05:26:24.025" v="1145"/>
          <ac:spMkLst>
            <pc:docMk/>
            <pc:sldMk cId="752031406" sldId="469"/>
            <ac:spMk id="18" creationId="{00E40E9F-B6A3-E81C-D34E-6CDB93C933C6}"/>
          </ac:spMkLst>
        </pc:spChg>
        <pc:grpChg chg="add mod">
          <ac:chgData name="대연 김" userId="4d4195ea0112b278" providerId="LiveId" clId="{B798C64C-0C30-437E-A229-A9703D5BCF8C}" dt="2023-06-03T05:26:24.025" v="1145"/>
          <ac:grpSpMkLst>
            <pc:docMk/>
            <pc:sldMk cId="752031406" sldId="469"/>
            <ac:grpSpMk id="4" creationId="{80FA1E18-170C-3580-4A2C-4D59DDA2A5AD}"/>
          </ac:grpSpMkLst>
        </pc:grpChg>
        <pc:picChg chg="del">
          <ac:chgData name="대연 김" userId="4d4195ea0112b278" providerId="LiveId" clId="{B798C64C-0C30-437E-A229-A9703D5BCF8C}" dt="2023-06-03T05:26:23.664" v="1144" actId="478"/>
          <ac:picMkLst>
            <pc:docMk/>
            <pc:sldMk cId="752031406" sldId="469"/>
            <ac:picMk id="2" creationId="{355F1A56-1D5A-6B8F-9109-3B163EE65ECD}"/>
          </ac:picMkLst>
        </pc:picChg>
        <pc:picChg chg="del">
          <ac:chgData name="대연 김" userId="4d4195ea0112b278" providerId="LiveId" clId="{B798C64C-0C30-437E-A229-A9703D5BCF8C}" dt="2023-06-03T05:26:23.664" v="1144" actId="478"/>
          <ac:picMkLst>
            <pc:docMk/>
            <pc:sldMk cId="752031406" sldId="469"/>
            <ac:picMk id="5" creationId="{E3F9860B-D96D-D017-001D-7BB9F9D4A0D4}"/>
          </ac:picMkLst>
        </pc:picChg>
        <pc:picChg chg="del">
          <ac:chgData name="대연 김" userId="4d4195ea0112b278" providerId="LiveId" clId="{B798C64C-0C30-437E-A229-A9703D5BCF8C}" dt="2023-06-03T05:26:23.664" v="1144" actId="478"/>
          <ac:picMkLst>
            <pc:docMk/>
            <pc:sldMk cId="752031406" sldId="469"/>
            <ac:picMk id="7" creationId="{587AB7E0-D947-D5DB-4786-C68A1E257485}"/>
          </ac:picMkLst>
        </pc:picChg>
        <pc:picChg chg="mod">
          <ac:chgData name="대연 김" userId="4d4195ea0112b278" providerId="LiveId" clId="{B798C64C-0C30-437E-A229-A9703D5BCF8C}" dt="2023-06-03T05:26:24.025" v="1145"/>
          <ac:picMkLst>
            <pc:docMk/>
            <pc:sldMk cId="752031406" sldId="469"/>
            <ac:picMk id="11" creationId="{2D045358-B14D-99A5-5877-22D43C3072FF}"/>
          </ac:picMkLst>
        </pc:picChg>
        <pc:picChg chg="del">
          <ac:chgData name="대연 김" userId="4d4195ea0112b278" providerId="LiveId" clId="{B798C64C-0C30-437E-A229-A9703D5BCF8C}" dt="2023-06-03T05:26:23.664" v="1144" actId="478"/>
          <ac:picMkLst>
            <pc:docMk/>
            <pc:sldMk cId="752031406" sldId="469"/>
            <ac:picMk id="13" creationId="{858BC630-7631-C708-0CF8-954150495708}"/>
          </ac:picMkLst>
        </pc:picChg>
        <pc:picChg chg="del">
          <ac:chgData name="대연 김" userId="4d4195ea0112b278" providerId="LiveId" clId="{B798C64C-0C30-437E-A229-A9703D5BCF8C}" dt="2023-06-03T05:26:23.664" v="1144" actId="478"/>
          <ac:picMkLst>
            <pc:docMk/>
            <pc:sldMk cId="752031406" sldId="469"/>
            <ac:picMk id="14" creationId="{7C99704D-FA22-7E82-B036-C006B5267A0A}"/>
          </ac:picMkLst>
        </pc:picChg>
        <pc:picChg chg="mod">
          <ac:chgData name="대연 김" userId="4d4195ea0112b278" providerId="LiveId" clId="{B798C64C-0C30-437E-A229-A9703D5BCF8C}" dt="2023-06-03T05:26:24.025" v="1145"/>
          <ac:picMkLst>
            <pc:docMk/>
            <pc:sldMk cId="752031406" sldId="469"/>
            <ac:picMk id="19" creationId="{DF65D8B9-0205-6C35-8A38-1BA135C05A3D}"/>
          </ac:picMkLst>
        </pc:picChg>
        <pc:picChg chg="mod">
          <ac:chgData name="대연 김" userId="4d4195ea0112b278" providerId="LiveId" clId="{B798C64C-0C30-437E-A229-A9703D5BCF8C}" dt="2023-06-03T05:26:24.025" v="1145"/>
          <ac:picMkLst>
            <pc:docMk/>
            <pc:sldMk cId="752031406" sldId="469"/>
            <ac:picMk id="20" creationId="{E455FB73-A64A-D415-214C-5C7D738FE70B}"/>
          </ac:picMkLst>
        </pc:picChg>
        <pc:picChg chg="mod">
          <ac:chgData name="대연 김" userId="4d4195ea0112b278" providerId="LiveId" clId="{B798C64C-0C30-437E-A229-A9703D5BCF8C}" dt="2023-06-03T05:26:24.025" v="1145"/>
          <ac:picMkLst>
            <pc:docMk/>
            <pc:sldMk cId="752031406" sldId="469"/>
            <ac:picMk id="21" creationId="{ECE6A25C-B276-FAA9-9BC6-92A296CF7D88}"/>
          </ac:picMkLst>
        </pc:picChg>
        <pc:picChg chg="mod">
          <ac:chgData name="대연 김" userId="4d4195ea0112b278" providerId="LiveId" clId="{B798C64C-0C30-437E-A229-A9703D5BCF8C}" dt="2023-06-03T05:26:24.025" v="1145"/>
          <ac:picMkLst>
            <pc:docMk/>
            <pc:sldMk cId="752031406" sldId="469"/>
            <ac:picMk id="22" creationId="{2DAA8E6D-BC1D-EEC7-EE90-0B1583AF2F58}"/>
          </ac:picMkLst>
        </pc:picChg>
        <pc:cxnChg chg="del">
          <ac:chgData name="대연 김" userId="4d4195ea0112b278" providerId="LiveId" clId="{B798C64C-0C30-437E-A229-A9703D5BCF8C}" dt="2023-06-03T05:26:23.664" v="1144" actId="478"/>
          <ac:cxnSpMkLst>
            <pc:docMk/>
            <pc:sldMk cId="752031406" sldId="469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26:24.025" v="1145"/>
          <ac:cxnSpMkLst>
            <pc:docMk/>
            <pc:sldMk cId="752031406" sldId="469"/>
            <ac:cxnSpMk id="17" creationId="{51593002-C316-40FF-4C9E-78793BF5D41A}"/>
          </ac:cxnSpMkLst>
        </pc:cxnChg>
      </pc:sldChg>
      <pc:sldChg chg="modSp modNotes">
        <pc:chgData name="대연 김" userId="4d4195ea0112b278" providerId="LiveId" clId="{B798C64C-0C30-437E-A229-A9703D5BCF8C}" dt="2023-06-03T05:01:42.880" v="799"/>
        <pc:sldMkLst>
          <pc:docMk/>
          <pc:sldMk cId="1046298954" sldId="493"/>
        </pc:sldMkLst>
        <pc:spChg chg="mod">
          <ac:chgData name="대연 김" userId="4d4195ea0112b278" providerId="LiveId" clId="{B798C64C-0C30-437E-A229-A9703D5BCF8C}" dt="2023-06-03T05:01:42.880" v="799"/>
          <ac:spMkLst>
            <pc:docMk/>
            <pc:sldMk cId="1046298954" sldId="493"/>
            <ac:spMk id="23" creationId="{3204955E-96FA-DDC4-1ED5-7B91F39A0CB7}"/>
          </ac:spMkLst>
        </pc:sp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1046298954" sldId="493"/>
            <ac:graphicFrameMk id="10" creationId="{67711743-95B9-2E11-D611-1540C997B167}"/>
          </ac:graphicFrameMkLst>
        </pc:graphicFrameChg>
        <pc:graphicFrameChg chg="mod">
          <ac:chgData name="대연 김" userId="4d4195ea0112b278" providerId="LiveId" clId="{B798C64C-0C30-437E-A229-A9703D5BCF8C}" dt="2023-06-03T05:01:42.880" v="799"/>
          <ac:graphicFrameMkLst>
            <pc:docMk/>
            <pc:sldMk cId="1046298954" sldId="493"/>
            <ac:graphicFrameMk id="12" creationId="{A56324C9-A5C9-86B1-DFEE-61F2164515D7}"/>
          </ac:graphicFrameMkLst>
        </pc:graphicFrameChg>
      </pc:sldChg>
      <pc:sldChg chg="modSp mod">
        <pc:chgData name="대연 김" userId="4d4195ea0112b278" providerId="LiveId" clId="{B798C64C-0C30-437E-A229-A9703D5BCF8C}" dt="2023-06-03T05:36:50.960" v="1250" actId="20577"/>
        <pc:sldMkLst>
          <pc:docMk/>
          <pc:sldMk cId="1706190560" sldId="508"/>
        </pc:sldMkLst>
        <pc:spChg chg="mod">
          <ac:chgData name="대연 김" userId="4d4195ea0112b278" providerId="LiveId" clId="{B798C64C-0C30-437E-A229-A9703D5BCF8C}" dt="2023-06-03T05:36:50.960" v="1250" actId="20577"/>
          <ac:spMkLst>
            <pc:docMk/>
            <pc:sldMk cId="1706190560" sldId="508"/>
            <ac:spMk id="16" creationId="{2AEE0269-043D-10D9-E7A5-2B8E450A1813}"/>
          </ac:spMkLst>
        </pc:spChg>
      </pc:sldChg>
      <pc:sldChg chg="modSp mod">
        <pc:chgData name="대연 김" userId="4d4195ea0112b278" providerId="LiveId" clId="{B798C64C-0C30-437E-A229-A9703D5BCF8C}" dt="2023-06-03T05:37:21.269" v="1260"/>
        <pc:sldMkLst>
          <pc:docMk/>
          <pc:sldMk cId="2792322287" sldId="511"/>
        </pc:sldMkLst>
        <pc:spChg chg="mod">
          <ac:chgData name="대연 김" userId="4d4195ea0112b278" providerId="LiveId" clId="{B798C64C-0C30-437E-A229-A9703D5BCF8C}" dt="2023-06-03T05:01:42.880" v="799"/>
          <ac:spMkLst>
            <pc:docMk/>
            <pc:sldMk cId="2792322287" sldId="511"/>
            <ac:spMk id="13" creationId="{9567D7B9-6403-6C5D-3D46-5A3AEE951D7A}"/>
          </ac:spMkLst>
        </pc:spChg>
        <pc:spChg chg="mod">
          <ac:chgData name="대연 김" userId="4d4195ea0112b278" providerId="LiveId" clId="{B798C64C-0C30-437E-A229-A9703D5BCF8C}" dt="2023-06-03T05:37:21.269" v="1260"/>
          <ac:spMkLst>
            <pc:docMk/>
            <pc:sldMk cId="2792322287" sldId="511"/>
            <ac:spMk id="17" creationId="{8D4932D3-E484-0F82-4331-87DB50A06B35}"/>
          </ac:spMkLst>
        </pc:spChg>
      </pc:sldChg>
      <pc:sldChg chg="modSp mod modNotes">
        <pc:chgData name="대연 김" userId="4d4195ea0112b278" providerId="LiveId" clId="{B798C64C-0C30-437E-A229-A9703D5BCF8C}" dt="2023-06-03T05:37:37.543" v="1270" actId="12788"/>
        <pc:sldMkLst>
          <pc:docMk/>
          <pc:sldMk cId="103207789" sldId="512"/>
        </pc:sldMkLst>
        <pc:spChg chg="mod">
          <ac:chgData name="대연 김" userId="4d4195ea0112b278" providerId="LiveId" clId="{B798C64C-0C30-437E-A229-A9703D5BCF8C}" dt="2023-06-03T05:37:31.510" v="1269" actId="20577"/>
          <ac:spMkLst>
            <pc:docMk/>
            <pc:sldMk cId="103207789" sldId="512"/>
            <ac:spMk id="26" creationId="{43EFE164-58A0-896C-52BA-02B60A7228CC}"/>
          </ac:spMkLst>
        </pc:spChg>
        <pc:grpChg chg="mod">
          <ac:chgData name="대연 김" userId="4d4195ea0112b278" providerId="LiveId" clId="{B798C64C-0C30-437E-A229-A9703D5BCF8C}" dt="2023-06-03T05:37:37.543" v="1270" actId="12788"/>
          <ac:grpSpMkLst>
            <pc:docMk/>
            <pc:sldMk cId="103207789" sldId="512"/>
            <ac:grpSpMk id="27" creationId="{348A2DDE-0A9B-9068-2299-77874582F361}"/>
          </ac:grpSpMkLst>
        </pc:grpChg>
      </pc:sldChg>
      <pc:sldChg chg="addSp delSp modSp mod">
        <pc:chgData name="대연 김" userId="4d4195ea0112b278" providerId="LiveId" clId="{B798C64C-0C30-437E-A229-A9703D5BCF8C}" dt="2023-06-03T05:22:01.405" v="1072"/>
        <pc:sldMkLst>
          <pc:docMk/>
          <pc:sldMk cId="3481298054" sldId="515"/>
        </pc:sldMkLst>
        <pc:spChg chg="mod">
          <ac:chgData name="대연 김" userId="4d4195ea0112b278" providerId="LiveId" clId="{B798C64C-0C30-437E-A229-A9703D5BCF8C}" dt="2023-06-03T05:16:03.395" v="978"/>
          <ac:spMkLst>
            <pc:docMk/>
            <pc:sldMk cId="3481298054" sldId="515"/>
            <ac:spMk id="17" creationId="{D43F64A9-29E5-B642-2DE7-9AE7EC03419E}"/>
          </ac:spMkLst>
        </pc:spChg>
        <pc:spChg chg="mod">
          <ac:chgData name="대연 김" userId="4d4195ea0112b278" providerId="LiveId" clId="{B798C64C-0C30-437E-A229-A9703D5BCF8C}" dt="2023-06-03T05:16:10.097" v="982"/>
          <ac:spMkLst>
            <pc:docMk/>
            <pc:sldMk cId="3481298054" sldId="515"/>
            <ac:spMk id="27" creationId="{FCEF4660-9130-82F4-2982-0F0779025F4D}"/>
          </ac:spMkLst>
        </pc:spChg>
        <pc:spChg chg="add mod">
          <ac:chgData name="대연 김" userId="4d4195ea0112b278" providerId="LiveId" clId="{B798C64C-0C30-437E-A229-A9703D5BCF8C}" dt="2023-06-03T05:22:01.405" v="1072"/>
          <ac:spMkLst>
            <pc:docMk/>
            <pc:sldMk cId="3481298054" sldId="515"/>
            <ac:spMk id="32" creationId="{4915CF31-BFBB-19AD-22F6-65F3D17B20F4}"/>
          </ac:spMkLst>
        </pc:spChg>
        <pc:grpChg chg="add del mod">
          <ac:chgData name="대연 김" userId="4d4195ea0112b278" providerId="LiveId" clId="{B798C64C-0C30-437E-A229-A9703D5BCF8C}" dt="2023-06-03T05:16:04.919" v="979"/>
          <ac:grpSpMkLst>
            <pc:docMk/>
            <pc:sldMk cId="3481298054" sldId="515"/>
            <ac:grpSpMk id="8" creationId="{831C4524-952F-F432-859A-DC9B09A2C6F7}"/>
          </ac:grpSpMkLst>
        </pc:grpChg>
        <pc:grpChg chg="add del mod">
          <ac:chgData name="대연 김" userId="4d4195ea0112b278" providerId="LiveId" clId="{B798C64C-0C30-437E-A229-A9703D5BCF8C}" dt="2023-06-03T05:16:10.951" v="983"/>
          <ac:grpSpMkLst>
            <pc:docMk/>
            <pc:sldMk cId="3481298054" sldId="515"/>
            <ac:grpSpMk id="24" creationId="{8918CC0E-D68B-FEF4-512E-7B9973691D37}"/>
          </ac:grpSpMkLst>
        </pc:grpChg>
        <pc:graphicFrameChg chg="mod">
          <ac:chgData name="대연 김" userId="4d4195ea0112b278" providerId="LiveId" clId="{B798C64C-0C30-437E-A229-A9703D5BCF8C}" dt="2023-06-03T05:05:01.508" v="832" actId="1076"/>
          <ac:graphicFrameMkLst>
            <pc:docMk/>
            <pc:sldMk cId="3481298054" sldId="515"/>
            <ac:graphicFrameMk id="6" creationId="{736D25B8-E61B-660A-99EE-8F2137E3ED0B}"/>
          </ac:graphicFrameMkLst>
        </pc:graphicFrameChg>
        <pc:picChg chg="mod">
          <ac:chgData name="대연 김" userId="4d4195ea0112b278" providerId="LiveId" clId="{B798C64C-0C30-437E-A229-A9703D5BCF8C}" dt="2023-06-03T05:16:03.395" v="978"/>
          <ac:picMkLst>
            <pc:docMk/>
            <pc:sldMk cId="3481298054" sldId="515"/>
            <ac:picMk id="15" creationId="{1D162D4B-F8D5-D399-3E0F-16E307B4C2D4}"/>
          </ac:picMkLst>
        </pc:picChg>
        <pc:picChg chg="mod">
          <ac:chgData name="대연 김" userId="4d4195ea0112b278" providerId="LiveId" clId="{B798C64C-0C30-437E-A229-A9703D5BCF8C}" dt="2023-06-03T05:16:03.395" v="978"/>
          <ac:picMkLst>
            <pc:docMk/>
            <pc:sldMk cId="3481298054" sldId="515"/>
            <ac:picMk id="20" creationId="{17AC80A6-7520-42F7-D46E-5BB498FCA6CE}"/>
          </ac:picMkLst>
        </pc:picChg>
        <pc:picChg chg="mod">
          <ac:chgData name="대연 김" userId="4d4195ea0112b278" providerId="LiveId" clId="{B798C64C-0C30-437E-A229-A9703D5BCF8C}" dt="2023-06-03T05:16:03.395" v="978"/>
          <ac:picMkLst>
            <pc:docMk/>
            <pc:sldMk cId="3481298054" sldId="515"/>
            <ac:picMk id="21" creationId="{ED69F560-0DDE-A98D-DB07-15E92457E4C7}"/>
          </ac:picMkLst>
        </pc:picChg>
        <pc:picChg chg="mod">
          <ac:chgData name="대연 김" userId="4d4195ea0112b278" providerId="LiveId" clId="{B798C64C-0C30-437E-A229-A9703D5BCF8C}" dt="2023-06-03T05:16:03.395" v="978"/>
          <ac:picMkLst>
            <pc:docMk/>
            <pc:sldMk cId="3481298054" sldId="515"/>
            <ac:picMk id="22" creationId="{FFCD7C26-5A21-C853-5719-9F17296385AE}"/>
          </ac:picMkLst>
        </pc:picChg>
        <pc:picChg chg="mod">
          <ac:chgData name="대연 김" userId="4d4195ea0112b278" providerId="LiveId" clId="{B798C64C-0C30-437E-A229-A9703D5BCF8C}" dt="2023-06-03T05:16:03.395" v="978"/>
          <ac:picMkLst>
            <pc:docMk/>
            <pc:sldMk cId="3481298054" sldId="515"/>
            <ac:picMk id="23" creationId="{C1705088-0FFC-87D6-75FF-3CF55A2E8363}"/>
          </ac:picMkLst>
        </pc:picChg>
        <pc:picChg chg="mod">
          <ac:chgData name="대연 김" userId="4d4195ea0112b278" providerId="LiveId" clId="{B798C64C-0C30-437E-A229-A9703D5BCF8C}" dt="2023-06-03T05:16:10.097" v="982"/>
          <ac:picMkLst>
            <pc:docMk/>
            <pc:sldMk cId="3481298054" sldId="515"/>
            <ac:picMk id="25" creationId="{FBD63D96-0074-3F60-4B7F-E71D1DFD6830}"/>
          </ac:picMkLst>
        </pc:picChg>
        <pc:picChg chg="mod">
          <ac:chgData name="대연 김" userId="4d4195ea0112b278" providerId="LiveId" clId="{B798C64C-0C30-437E-A229-A9703D5BCF8C}" dt="2023-06-03T05:16:10.097" v="982"/>
          <ac:picMkLst>
            <pc:docMk/>
            <pc:sldMk cId="3481298054" sldId="515"/>
            <ac:picMk id="28" creationId="{4AA20B57-4B28-8A8A-3B95-239C82042F37}"/>
          </ac:picMkLst>
        </pc:picChg>
        <pc:picChg chg="mod">
          <ac:chgData name="대연 김" userId="4d4195ea0112b278" providerId="LiveId" clId="{B798C64C-0C30-437E-A229-A9703D5BCF8C}" dt="2023-06-03T05:16:10.097" v="982"/>
          <ac:picMkLst>
            <pc:docMk/>
            <pc:sldMk cId="3481298054" sldId="515"/>
            <ac:picMk id="29" creationId="{8D11DB25-3A3C-00A3-6D9F-387FAB5227BE}"/>
          </ac:picMkLst>
        </pc:picChg>
        <pc:picChg chg="mod">
          <ac:chgData name="대연 김" userId="4d4195ea0112b278" providerId="LiveId" clId="{B798C64C-0C30-437E-A229-A9703D5BCF8C}" dt="2023-06-03T05:16:10.097" v="982"/>
          <ac:picMkLst>
            <pc:docMk/>
            <pc:sldMk cId="3481298054" sldId="515"/>
            <ac:picMk id="30" creationId="{9F25DB5F-34E8-B0D6-7320-820F2AA9008C}"/>
          </ac:picMkLst>
        </pc:picChg>
        <pc:picChg chg="mod">
          <ac:chgData name="대연 김" userId="4d4195ea0112b278" providerId="LiveId" clId="{B798C64C-0C30-437E-A229-A9703D5BCF8C}" dt="2023-06-03T05:16:10.097" v="982"/>
          <ac:picMkLst>
            <pc:docMk/>
            <pc:sldMk cId="3481298054" sldId="515"/>
            <ac:picMk id="31" creationId="{D226A5B2-8EE4-3B4B-E476-FADEB5BA75B2}"/>
          </ac:picMkLst>
        </pc:picChg>
        <pc:cxnChg chg="mod">
          <ac:chgData name="대연 김" userId="4d4195ea0112b278" providerId="LiveId" clId="{B798C64C-0C30-437E-A229-A9703D5BCF8C}" dt="2023-06-03T05:11:07.712" v="956" actId="14100"/>
          <ac:cxnSpMkLst>
            <pc:docMk/>
            <pc:sldMk cId="3481298054" sldId="515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16:03.395" v="978"/>
          <ac:cxnSpMkLst>
            <pc:docMk/>
            <pc:sldMk cId="3481298054" sldId="515"/>
            <ac:cxnSpMk id="16" creationId="{23D9D21F-9CB5-6CF3-0ED3-664FD8986F0A}"/>
          </ac:cxnSpMkLst>
        </pc:cxnChg>
        <pc:cxnChg chg="mod">
          <ac:chgData name="대연 김" userId="4d4195ea0112b278" providerId="LiveId" clId="{B798C64C-0C30-437E-A229-A9703D5BCF8C}" dt="2023-06-03T05:16:10.097" v="982"/>
          <ac:cxnSpMkLst>
            <pc:docMk/>
            <pc:sldMk cId="3481298054" sldId="515"/>
            <ac:cxnSpMk id="26" creationId="{787C1F7D-023F-0661-207A-F5B4F74B6DD3}"/>
          </ac:cxnSpMkLst>
        </pc:cxnChg>
      </pc:sldChg>
      <pc:sldChg chg="addSp delSp modSp mod">
        <pc:chgData name="대연 김" userId="4d4195ea0112b278" providerId="LiveId" clId="{B798C64C-0C30-437E-A229-A9703D5BCF8C}" dt="2023-06-03T04:43:50.841" v="420" actId="465"/>
        <pc:sldMkLst>
          <pc:docMk/>
          <pc:sldMk cId="2083876470" sldId="518"/>
        </pc:sldMkLst>
        <pc:spChg chg="mod">
          <ac:chgData name="대연 김" userId="4d4195ea0112b278" providerId="LiveId" clId="{B798C64C-0C30-437E-A229-A9703D5BCF8C}" dt="2023-06-03T04:43:31.219" v="409" actId="14100"/>
          <ac:spMkLst>
            <pc:docMk/>
            <pc:sldMk cId="2083876470" sldId="518"/>
            <ac:spMk id="6" creationId="{44BFD612-6490-57D6-C21C-B340E959B318}"/>
          </ac:spMkLst>
        </pc:spChg>
        <pc:spChg chg="mod topLvl">
          <ac:chgData name="대연 김" userId="4d4195ea0112b278" providerId="LiveId" clId="{B798C64C-0C30-437E-A229-A9703D5BCF8C}" dt="2023-06-03T04:41:18.706" v="351" actId="403"/>
          <ac:spMkLst>
            <pc:docMk/>
            <pc:sldMk cId="2083876470" sldId="518"/>
            <ac:spMk id="10" creationId="{BDB540BF-8F7A-50FF-46AC-98B453ED5FD4}"/>
          </ac:spMkLst>
        </pc:spChg>
        <pc:spChg chg="mod topLvl">
          <ac:chgData name="대연 김" userId="4d4195ea0112b278" providerId="LiveId" clId="{B798C64C-0C30-437E-A229-A9703D5BCF8C}" dt="2023-06-03T04:41:38.583" v="355"/>
          <ac:spMkLst>
            <pc:docMk/>
            <pc:sldMk cId="2083876470" sldId="518"/>
            <ac:spMk id="11" creationId="{9D755AA5-CF7B-040C-ED9E-9CB9F254ECCD}"/>
          </ac:spMkLst>
        </pc:spChg>
        <pc:spChg chg="mod topLvl">
          <ac:chgData name="대연 김" userId="4d4195ea0112b278" providerId="LiveId" clId="{B798C64C-0C30-437E-A229-A9703D5BCF8C}" dt="2023-06-03T04:42:05.683" v="359" actId="403"/>
          <ac:spMkLst>
            <pc:docMk/>
            <pc:sldMk cId="2083876470" sldId="518"/>
            <ac:spMk id="16" creationId="{61363448-F498-9349-B9D2-1C6AD1C6F44C}"/>
          </ac:spMkLst>
        </pc:spChg>
        <pc:spChg chg="mod topLvl">
          <ac:chgData name="대연 김" userId="4d4195ea0112b278" providerId="LiveId" clId="{B798C64C-0C30-437E-A229-A9703D5BCF8C}" dt="2023-06-03T04:42:00.617" v="358" actId="1076"/>
          <ac:spMkLst>
            <pc:docMk/>
            <pc:sldMk cId="2083876470" sldId="518"/>
            <ac:spMk id="24" creationId="{F4A2BEF3-2A1D-1328-4F3C-01A1DB5E5DD3}"/>
          </ac:spMkLst>
        </pc:spChg>
        <pc:spChg chg="mod topLvl">
          <ac:chgData name="대연 김" userId="4d4195ea0112b278" providerId="LiveId" clId="{B798C64C-0C30-437E-A229-A9703D5BCF8C}" dt="2023-06-03T04:42:18.669" v="361" actId="1076"/>
          <ac:spMkLst>
            <pc:docMk/>
            <pc:sldMk cId="2083876470" sldId="518"/>
            <ac:spMk id="26" creationId="{A8238DF0-2AD6-5A11-37B3-45BEC79D0D77}"/>
          </ac:spMkLst>
        </pc:spChg>
        <pc:spChg chg="mod topLvl">
          <ac:chgData name="대연 김" userId="4d4195ea0112b278" providerId="LiveId" clId="{B798C64C-0C30-437E-A229-A9703D5BCF8C}" dt="2023-06-03T04:41:34.015" v="353" actId="1076"/>
          <ac:spMkLst>
            <pc:docMk/>
            <pc:sldMk cId="2083876470" sldId="518"/>
            <ac:spMk id="30" creationId="{F87F82AE-87F2-74AB-9C1C-F84512FA0F7A}"/>
          </ac:spMkLst>
        </pc:spChg>
        <pc:grpChg chg="add del mod">
          <ac:chgData name="대연 김" userId="4d4195ea0112b278" providerId="LiveId" clId="{B798C64C-0C30-437E-A229-A9703D5BCF8C}" dt="2023-06-03T04:43:08.950" v="383" actId="1076"/>
          <ac:grpSpMkLst>
            <pc:docMk/>
            <pc:sldMk cId="2083876470" sldId="518"/>
            <ac:grpSpMk id="8" creationId="{5EEC0EB4-2C58-4E46-BC17-502747EF3A7A}"/>
          </ac:grpSpMkLst>
        </pc:grpChg>
        <pc:grpChg chg="add del mod">
          <ac:chgData name="대연 김" userId="4d4195ea0112b278" providerId="LiveId" clId="{B798C64C-0C30-437E-A229-A9703D5BCF8C}" dt="2023-06-03T04:43:50.841" v="420" actId="465"/>
          <ac:grpSpMkLst>
            <pc:docMk/>
            <pc:sldMk cId="2083876470" sldId="518"/>
            <ac:grpSpMk id="12" creationId="{086E2F42-5ED8-DD2E-5FBA-2C5241B22664}"/>
          </ac:grpSpMkLst>
        </pc:grpChg>
        <pc:grpChg chg="add del mod">
          <ac:chgData name="대연 김" userId="4d4195ea0112b278" providerId="LiveId" clId="{B798C64C-0C30-437E-A229-A9703D5BCF8C}" dt="2023-06-03T04:43:44.223" v="419" actId="1035"/>
          <ac:grpSpMkLst>
            <pc:docMk/>
            <pc:sldMk cId="2083876470" sldId="518"/>
            <ac:grpSpMk id="15" creationId="{7B521F75-0CD5-6409-E979-D4D8EC5A1664}"/>
          </ac:grpSpMkLst>
        </pc:grpChg>
      </pc:sldChg>
      <pc:sldChg chg="addSp delSp modSp mod">
        <pc:chgData name="대연 김" userId="4d4195ea0112b278" providerId="LiveId" clId="{B798C64C-0C30-437E-A229-A9703D5BCF8C}" dt="2023-06-03T05:16:15.731" v="987"/>
        <pc:sldMkLst>
          <pc:docMk/>
          <pc:sldMk cId="136885626" sldId="519"/>
        </pc:sldMkLst>
        <pc:spChg chg="mod">
          <ac:chgData name="대연 김" userId="4d4195ea0112b278" providerId="LiveId" clId="{B798C64C-0C30-437E-A229-A9703D5BCF8C}" dt="2023-06-03T05:16:14.687" v="986"/>
          <ac:spMkLst>
            <pc:docMk/>
            <pc:sldMk cId="136885626" sldId="519"/>
            <ac:spMk id="11" creationId="{D1F7B55B-1E3E-5F2F-4FA2-FF72B16883C2}"/>
          </ac:spMkLst>
        </pc:spChg>
        <pc:grpChg chg="add del mod">
          <ac:chgData name="대연 김" userId="4d4195ea0112b278" providerId="LiveId" clId="{B798C64C-0C30-437E-A229-A9703D5BCF8C}" dt="2023-06-03T05:16:15.731" v="987"/>
          <ac:grpSpMkLst>
            <pc:docMk/>
            <pc:sldMk cId="136885626" sldId="519"/>
            <ac:grpSpMk id="6" creationId="{40BB39C1-19E8-E808-D843-462AEE45A31C}"/>
          </ac:grpSpMkLst>
        </pc:grpChg>
        <pc:picChg chg="mod">
          <ac:chgData name="대연 김" userId="4d4195ea0112b278" providerId="LiveId" clId="{B798C64C-0C30-437E-A229-A9703D5BCF8C}" dt="2023-06-03T05:16:14.687" v="986"/>
          <ac:picMkLst>
            <pc:docMk/>
            <pc:sldMk cId="136885626" sldId="519"/>
            <ac:picMk id="8" creationId="{52146601-A424-CDF5-2CB0-98FB1B92FB64}"/>
          </ac:picMkLst>
        </pc:picChg>
        <pc:picChg chg="mod">
          <ac:chgData name="대연 김" userId="4d4195ea0112b278" providerId="LiveId" clId="{B798C64C-0C30-437E-A229-A9703D5BCF8C}" dt="2023-06-03T05:16:14.687" v="986"/>
          <ac:picMkLst>
            <pc:docMk/>
            <pc:sldMk cId="136885626" sldId="519"/>
            <ac:picMk id="12" creationId="{0AACFF42-ABB2-C89B-4C36-2439AEC4DD8A}"/>
          </ac:picMkLst>
        </pc:picChg>
        <pc:picChg chg="mod">
          <ac:chgData name="대연 김" userId="4d4195ea0112b278" providerId="LiveId" clId="{B798C64C-0C30-437E-A229-A9703D5BCF8C}" dt="2023-06-03T05:16:14.687" v="986"/>
          <ac:picMkLst>
            <pc:docMk/>
            <pc:sldMk cId="136885626" sldId="519"/>
            <ac:picMk id="16" creationId="{BD958B72-8B2C-E96E-45B8-1257B9446494}"/>
          </ac:picMkLst>
        </pc:picChg>
        <pc:picChg chg="mod">
          <ac:chgData name="대연 김" userId="4d4195ea0112b278" providerId="LiveId" clId="{B798C64C-0C30-437E-A229-A9703D5BCF8C}" dt="2023-06-03T05:16:14.687" v="986"/>
          <ac:picMkLst>
            <pc:docMk/>
            <pc:sldMk cId="136885626" sldId="519"/>
            <ac:picMk id="17" creationId="{A7A6F1E2-DF6C-3DC5-0B5E-05DD66B74E3E}"/>
          </ac:picMkLst>
        </pc:picChg>
        <pc:picChg chg="mod">
          <ac:chgData name="대연 김" userId="4d4195ea0112b278" providerId="LiveId" clId="{B798C64C-0C30-437E-A229-A9703D5BCF8C}" dt="2023-06-03T05:16:14.687" v="986"/>
          <ac:picMkLst>
            <pc:docMk/>
            <pc:sldMk cId="136885626" sldId="519"/>
            <ac:picMk id="18" creationId="{A74A9855-5033-9272-00FA-D32E212BBB4B}"/>
          </ac:picMkLst>
        </pc:picChg>
        <pc:cxnChg chg="mod">
          <ac:chgData name="대연 김" userId="4d4195ea0112b278" providerId="LiveId" clId="{B798C64C-0C30-437E-A229-A9703D5BCF8C}" dt="2023-06-03T05:11:30.124" v="957" actId="14100"/>
          <ac:cxnSpMkLst>
            <pc:docMk/>
            <pc:sldMk cId="136885626" sldId="519"/>
            <ac:cxnSpMk id="9" creationId="{0CCF6FC1-1324-DD93-16AE-D457847523D3}"/>
          </ac:cxnSpMkLst>
        </pc:cxnChg>
        <pc:cxnChg chg="mod">
          <ac:chgData name="대연 김" userId="4d4195ea0112b278" providerId="LiveId" clId="{B798C64C-0C30-437E-A229-A9703D5BCF8C}" dt="2023-06-03T05:16:14.687" v="986"/>
          <ac:cxnSpMkLst>
            <pc:docMk/>
            <pc:sldMk cId="136885626" sldId="519"/>
            <ac:cxnSpMk id="10" creationId="{0B462B9E-0AE6-2EE1-886C-F3CB2D880426}"/>
          </ac:cxnSpMkLst>
        </pc:cxnChg>
      </pc:sldChg>
      <pc:sldChg chg="modSp mod">
        <pc:chgData name="대연 김" userId="4d4195ea0112b278" providerId="LiveId" clId="{B798C64C-0C30-437E-A229-A9703D5BCF8C}" dt="2023-06-03T05:41:12.259" v="1282" actId="207"/>
        <pc:sldMkLst>
          <pc:docMk/>
          <pc:sldMk cId="2856229145" sldId="520"/>
        </pc:sldMkLst>
        <pc:spChg chg="mod">
          <ac:chgData name="대연 김" userId="4d4195ea0112b278" providerId="LiveId" clId="{B798C64C-0C30-437E-A229-A9703D5BCF8C}" dt="2023-06-03T05:41:12.259" v="1282" actId="207"/>
          <ac:spMkLst>
            <pc:docMk/>
            <pc:sldMk cId="2856229145" sldId="520"/>
            <ac:spMk id="11" creationId="{F6199248-5A98-932D-AF4F-784C1D3F32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88757-71AA-46DB-BBF2-64BA8434F717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2FF6-560A-4F97-94A6-699DF23D5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4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0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2FF6-560A-4F97-94A6-699DF23D54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1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0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성능평가를 보고 </a:t>
            </a:r>
            <a:r>
              <a:rPr lang="ko-KR" altLang="en-US" dirty="0" err="1"/>
              <a:t>난후</a:t>
            </a:r>
            <a:r>
              <a:rPr lang="en-US" altLang="ko-KR" dirty="0"/>
              <a:t>! </a:t>
            </a:r>
            <a:r>
              <a:rPr lang="ko-KR" altLang="en-US" dirty="0"/>
              <a:t>결론 </a:t>
            </a:r>
            <a:r>
              <a:rPr lang="en-US" altLang="ko-KR" dirty="0"/>
              <a:t>1 </a:t>
            </a:r>
            <a:r>
              <a:rPr lang="en-US" altLang="ko-KR" dirty="0" err="1"/>
              <a:t>MULti</a:t>
            </a:r>
            <a:r>
              <a:rPr lang="ko-KR" altLang="en-US" dirty="0"/>
              <a:t> 보다 </a:t>
            </a:r>
            <a:r>
              <a:rPr lang="en-US" altLang="ko-KR" dirty="0"/>
              <a:t>One vs Rest</a:t>
            </a:r>
            <a:r>
              <a:rPr lang="ko-KR" altLang="en-US" dirty="0"/>
              <a:t> 전반적으로 더 좋더라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2FF6-560A-4F97-94A6-699DF23D54D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5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2. One vs Rest </a:t>
            </a:r>
            <a:r>
              <a:rPr lang="en-US" altLang="ko-KR" dirty="0" err="1"/>
              <a:t>randomforest</a:t>
            </a:r>
            <a:r>
              <a:rPr lang="ko-KR" altLang="en-US" dirty="0"/>
              <a:t>가 가장 좋았으며 평가 측도는 이걸 사용했다 </a:t>
            </a:r>
            <a:r>
              <a:rPr lang="en-US" altLang="ko-KR" dirty="0"/>
              <a:t>3. </a:t>
            </a:r>
            <a:r>
              <a:rPr lang="ko-KR" altLang="en-US" dirty="0"/>
              <a:t>최종 데이터셋 </a:t>
            </a:r>
            <a:r>
              <a:rPr lang="en-US" altLang="ko-KR" dirty="0"/>
              <a:t>+ </a:t>
            </a:r>
            <a:r>
              <a:rPr lang="ko-KR" altLang="en-US" dirty="0"/>
              <a:t> </a:t>
            </a:r>
            <a:r>
              <a:rPr lang="en-US" altLang="ko-KR" dirty="0"/>
              <a:t>O&amp;R </a:t>
            </a:r>
            <a:r>
              <a:rPr lang="en-US" altLang="ko-KR" dirty="0" err="1"/>
              <a:t>randomforeset</a:t>
            </a:r>
            <a:r>
              <a:rPr lang="ko-KR" altLang="en-US" dirty="0"/>
              <a:t>를 쓰면 가장 </a:t>
            </a:r>
            <a:r>
              <a:rPr lang="ko-KR" altLang="en-US" dirty="0" err="1"/>
              <a:t>좋을것같다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2FF6-560A-4F97-94A6-699DF23D54D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866CC-49E1-B413-1F17-EF909D9D1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EF85A-38FB-5ABF-CFB2-0934FFEFA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C2191-55C3-FE87-A187-D25E0474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0B1B0-4462-E819-FC3C-2D2222FA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DE09F-3DC3-4303-BDCB-51410D78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2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57D35-34B4-8E7B-4BAB-2C4FD231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D5E5D2-BD07-F191-2040-2688DCC3D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D2022-9E1A-828E-6ED7-A8667DA4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90C97-6555-F1CF-2585-0D6F70FF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9E167-31B7-1650-2998-1DAAB519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B3B8CA-B2D2-9FA0-2304-D6457F472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9AB785-936F-B444-B177-87D5AF556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A5490-DB70-C666-D461-386D9350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217EF-B372-F8D3-81E2-4750C815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307EB-6DE9-3791-1301-6DFD7AC3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55D70-58FE-2FB7-35E0-44FA4621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AD328-B6CD-2A13-AB51-BA5ABE7B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3839E-5710-7050-CC5F-D4A43491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8A14B-ACD5-2BD8-2ED0-54A2FB22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D3815-F62B-D8DE-2D89-545FF6B6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0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1F790-C9C5-E7A3-0AD4-1D0CC8B7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D403E-884E-A8D6-CCB1-8A870DB2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D275F-2890-BB3E-8FB2-15E06229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54037-1DDD-0FAE-AF4C-0B15AE57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9DCE5-3CE6-9712-EBFE-8CCE611F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0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C73F-758F-9121-A02B-8F84DEDA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76C80-C35F-6822-AC37-7B3459749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5182E5-5059-86FD-1209-511FC1B78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FB14F-7AA5-F2CE-1E36-29713928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424F6-6709-07FA-8DC3-0086FCC2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0F1EF-642A-AEDE-F886-C7D8BCE8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1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A62E9-8C21-56F5-090A-6968BB9C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1D593-D730-222C-BB3D-5A391CBF6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5EE027-9F60-67FE-0F26-01DB6854F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63F571-7FC0-CB14-417C-10C38754E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848BC6-5491-F2A7-791A-048E201E5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A995C3-297D-F049-BDA7-484D7735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9D3BF9-CE9D-3C48-3C21-140099AB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D4A556-D5EE-E1C6-0BA1-920AEF42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81A65-7B2B-3396-1CC0-AD4D68AE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F5AA57-FA70-BC39-256B-1330367C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E79408-DAF4-A86E-0CFA-8373DF83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F25402-A2CE-58BD-802E-16699FDA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1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7A8CB3-1A43-2406-45AA-2FEEF8F9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8BABEA-674A-6149-161C-EB12829F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B4679-E1BD-EAB1-AB77-CB4358D7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8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57545-7096-F741-89C9-C1B785FA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B9342-F005-F6AF-1411-33316562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E86FF0-81F5-901A-3A61-6C08C6F99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2DCA3-BE0C-506A-F595-40F882EC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7AF43-FB9D-15B8-A335-95C09EAC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84F0F-8E8C-5C03-B7F2-7896C47E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32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D8FE-1A7C-C36B-0E1C-58CC7311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1AF977-E88E-7F02-2F53-DD2FA52C6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AD1E11-1900-29D9-2BBE-87524E30F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B0D69D-2D04-7623-04B8-D34213F6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A8E4B-8657-A596-3265-EB8217C8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74C51-A402-995D-0486-B4B55AAE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6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1BA8F8-B929-1142-0E2F-CD96F64A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B2C76A-681C-D3E1-83BB-0ABFBF57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F7001-6D38-107B-B054-019A1E2AD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ED42-706C-4D2C-B049-83A95F2A21A8}" type="datetimeFigureOut">
              <a:rPr lang="ko-KR" altLang="en-US" smtClean="0"/>
              <a:t>2023-06-04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0E38B-3617-F2CC-A76B-D5AC02D4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597F8-7056-4B67-D000-678A2CA46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C72F2-4541-482F-9412-E9451C6A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26.sv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.png"/><Relationship Id="rId5" Type="http://schemas.openxmlformats.org/officeDocument/2006/relationships/image" Target="../media/image12.svg"/><Relationship Id="rId10" Type="http://schemas.openxmlformats.org/officeDocument/2006/relationships/image" Target="../media/image8.sv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6.sv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2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0.svg"/><Relationship Id="rId4" Type="http://schemas.openxmlformats.org/officeDocument/2006/relationships/image" Target="../media/image12.sv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8.svg"/><Relationship Id="rId9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-97449"/>
            <a:ext cx="12192000" cy="3725552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178947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206959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날씨 별 배달 품목 예측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130178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192589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150786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87FC3F4-740B-5A24-1D49-B571A77DF0B0}"/>
              </a:ext>
            </a:extLst>
          </p:cNvPr>
          <p:cNvGrpSpPr/>
          <p:nvPr/>
        </p:nvGrpSpPr>
        <p:grpSpPr>
          <a:xfrm>
            <a:off x="804702" y="3996712"/>
            <a:ext cx="10420035" cy="925393"/>
            <a:chOff x="769098" y="3886550"/>
            <a:chExt cx="10420035" cy="9253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6AA0F00-C44E-B434-ED67-A333DAA1D18D}"/>
                </a:ext>
              </a:extLst>
            </p:cNvPr>
            <p:cNvGrpSpPr/>
            <p:nvPr/>
          </p:nvGrpSpPr>
          <p:grpSpPr>
            <a:xfrm>
              <a:off x="769098" y="3896385"/>
              <a:ext cx="2524708" cy="384613"/>
              <a:chOff x="769098" y="3896385"/>
              <a:chExt cx="2524708" cy="38461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22FCB59-4B3E-FB7D-260A-2EA11C7BA3C3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04A08-BFF1-D708-0D6B-55C7E565DE7D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201811860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염시형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B760F4-72AE-422B-FD3C-F285FA209FD2}"/>
                </a:ext>
              </a:extLst>
            </p:cNvPr>
            <p:cNvGrpSpPr/>
            <p:nvPr/>
          </p:nvGrpSpPr>
          <p:grpSpPr>
            <a:xfrm>
              <a:off x="3409066" y="3891468"/>
              <a:ext cx="2524708" cy="384613"/>
              <a:chOff x="769098" y="3896385"/>
              <a:chExt cx="2524708" cy="384613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CF51EBE-CB67-17C7-FA71-F6C4AA0381BE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5896A8-A8AA-37C7-7FB0-07547F42EB35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201811830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김대연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E51B0F-2C19-C7EF-52CF-37AC85C45E9C}"/>
                </a:ext>
              </a:extLst>
            </p:cNvPr>
            <p:cNvGrpSpPr/>
            <p:nvPr/>
          </p:nvGrpSpPr>
          <p:grpSpPr>
            <a:xfrm>
              <a:off x="6024457" y="3891467"/>
              <a:ext cx="2524708" cy="384613"/>
              <a:chOff x="769098" y="3896385"/>
              <a:chExt cx="2524708" cy="38461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FC5433F2-E486-DF99-1318-052E0DA239C2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19F8A9-BD7E-A961-7745-81666E49F178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201811848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박정혁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5B6FA46-9D2A-AFAB-42EA-3CD698588D6C}"/>
                </a:ext>
              </a:extLst>
            </p:cNvPr>
            <p:cNvGrpSpPr/>
            <p:nvPr/>
          </p:nvGrpSpPr>
          <p:grpSpPr>
            <a:xfrm>
              <a:off x="8664425" y="3886550"/>
              <a:ext cx="2524708" cy="384613"/>
              <a:chOff x="769098" y="3896385"/>
              <a:chExt cx="2524708" cy="384613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E1F783F-44BF-9CEA-59C4-7AB06D161A95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16D80A-347A-05AD-F5CD-EE584099AA02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201911868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신예정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E4487FB-55F8-BADB-5B71-670DB20B3CC1}"/>
                </a:ext>
              </a:extLst>
            </p:cNvPr>
            <p:cNvGrpSpPr/>
            <p:nvPr/>
          </p:nvGrpSpPr>
          <p:grpSpPr>
            <a:xfrm>
              <a:off x="778931" y="4427330"/>
              <a:ext cx="2524708" cy="384613"/>
              <a:chOff x="769098" y="3896385"/>
              <a:chExt cx="2524708" cy="38461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4C2CEA9-6357-7D84-4491-E4BE98D157E8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9B7C73-A276-A32F-2592-B1C91849169C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202014242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이건희</a:t>
                </a: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124753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0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2456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125755" y="675371"/>
            <a:ext cx="903513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24561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E0C51-61EC-DDF3-42B4-1D1FB0D5B9E2}"/>
              </a:ext>
            </a:extLst>
          </p:cNvPr>
          <p:cNvSpPr txBox="1"/>
          <p:nvPr/>
        </p:nvSpPr>
        <p:spPr>
          <a:xfrm>
            <a:off x="1614160" y="5224899"/>
            <a:ext cx="36874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독립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15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종속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62176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7" name="그래픽 26" descr="확인 표시 단색으로 채워진">
            <a:extLst>
              <a:ext uri="{FF2B5EF4-FFF2-40B4-BE49-F238E27FC236}">
                <a16:creationId xmlns:a16="http://schemas.microsoft.com/office/drawing/2014/main" id="{E118816F-825F-3407-6EE7-E9CE7734C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025" y="5323981"/>
            <a:ext cx="211135" cy="293629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1530F6B-689D-74A9-81BE-BF5DF0FC961C}"/>
              </a:ext>
            </a:extLst>
          </p:cNvPr>
          <p:cNvGraphicFramePr>
            <a:graphicFrameLocks noGrp="1"/>
          </p:cNvGraphicFramePr>
          <p:nvPr/>
        </p:nvGraphicFramePr>
        <p:xfrm>
          <a:off x="7763876" y="2001328"/>
          <a:ext cx="3323636" cy="397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63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2004373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</a:tblGrid>
              <a:tr h="331068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한식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카페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디저트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돈까스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65099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치킨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아시안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1384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찜탕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5113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도시락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42710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A5CE766-BD86-6C19-BDA2-9DAEAF5CEC9A}"/>
              </a:ext>
            </a:extLst>
          </p:cNvPr>
          <p:cNvGraphicFramePr>
            <a:graphicFrameLocks noGrp="1"/>
          </p:cNvGraphicFramePr>
          <p:nvPr/>
        </p:nvGraphicFramePr>
        <p:xfrm>
          <a:off x="1104488" y="2023456"/>
          <a:ext cx="5957848" cy="281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1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1923168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  <a:gridCol w="1334097">
                  <a:extLst>
                    <a:ext uri="{9D8B030D-6E8A-4147-A177-3AD203B41FA5}">
                      <a16:colId xmlns:a16="http://schemas.microsoft.com/office/drawing/2014/main" val="2482432882"/>
                    </a:ext>
                  </a:extLst>
                </a:gridCol>
                <a:gridCol w="1628632">
                  <a:extLst>
                    <a:ext uri="{9D8B030D-6E8A-4147-A177-3AD203B41FA5}">
                      <a16:colId xmlns:a16="http://schemas.microsoft.com/office/drawing/2014/main" val="3486787961"/>
                    </a:ext>
                  </a:extLst>
                </a:gridCol>
              </a:tblGrid>
              <a:tr h="35138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강수여부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습도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이산화질소농도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오존농도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5138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풍속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일산화탄소농도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바람강도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바람유형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 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풍향카테고리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333C5F-CE85-BBFF-68BA-C94E14F49F70}"/>
              </a:ext>
            </a:extLst>
          </p:cNvPr>
          <p:cNvGrpSpPr/>
          <p:nvPr/>
        </p:nvGrpSpPr>
        <p:grpSpPr>
          <a:xfrm>
            <a:off x="979151" y="1339533"/>
            <a:ext cx="6253226" cy="3659032"/>
            <a:chOff x="1385313" y="1375936"/>
            <a:chExt cx="6253226" cy="36590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8B951B-9352-60FA-F367-E30EF1E96B91}"/>
                </a:ext>
              </a:extLst>
            </p:cNvPr>
            <p:cNvSpPr/>
            <p:nvPr/>
          </p:nvSpPr>
          <p:spPr>
            <a:xfrm>
              <a:off x="1385313" y="1694167"/>
              <a:ext cx="6253226" cy="3340801"/>
            </a:xfrm>
            <a:custGeom>
              <a:avLst/>
              <a:gdLst>
                <a:gd name="connsiteX0" fmla="*/ 0 w 6253226"/>
                <a:gd name="connsiteY0" fmla="*/ 0 h 3340801"/>
                <a:gd name="connsiteX1" fmla="*/ 505943 w 6253226"/>
                <a:gd name="connsiteY1" fmla="*/ 0 h 3340801"/>
                <a:gd name="connsiteX2" fmla="*/ 886821 w 6253226"/>
                <a:gd name="connsiteY2" fmla="*/ 0 h 3340801"/>
                <a:gd name="connsiteX3" fmla="*/ 1580361 w 6253226"/>
                <a:gd name="connsiteY3" fmla="*/ 0 h 3340801"/>
                <a:gd name="connsiteX4" fmla="*/ 2086304 w 6253226"/>
                <a:gd name="connsiteY4" fmla="*/ 0 h 3340801"/>
                <a:gd name="connsiteX5" fmla="*/ 2592246 w 6253226"/>
                <a:gd name="connsiteY5" fmla="*/ 0 h 3340801"/>
                <a:gd name="connsiteX6" fmla="*/ 3285786 w 6253226"/>
                <a:gd name="connsiteY6" fmla="*/ 0 h 3340801"/>
                <a:gd name="connsiteX7" fmla="*/ 3729197 w 6253226"/>
                <a:gd name="connsiteY7" fmla="*/ 0 h 3340801"/>
                <a:gd name="connsiteX8" fmla="*/ 4422736 w 6253226"/>
                <a:gd name="connsiteY8" fmla="*/ 0 h 3340801"/>
                <a:gd name="connsiteX9" fmla="*/ 5116276 w 6253226"/>
                <a:gd name="connsiteY9" fmla="*/ 0 h 3340801"/>
                <a:gd name="connsiteX10" fmla="*/ 5684751 w 6253226"/>
                <a:gd name="connsiteY10" fmla="*/ 0 h 3340801"/>
                <a:gd name="connsiteX11" fmla="*/ 6253226 w 6253226"/>
                <a:gd name="connsiteY11" fmla="*/ 0 h 3340801"/>
                <a:gd name="connsiteX12" fmla="*/ 6253226 w 6253226"/>
                <a:gd name="connsiteY12" fmla="*/ 523392 h 3340801"/>
                <a:gd name="connsiteX13" fmla="*/ 6253226 w 6253226"/>
                <a:gd name="connsiteY13" fmla="*/ 979968 h 3340801"/>
                <a:gd name="connsiteX14" fmla="*/ 6253226 w 6253226"/>
                <a:gd name="connsiteY14" fmla="*/ 1536768 h 3340801"/>
                <a:gd name="connsiteX15" fmla="*/ 6253226 w 6253226"/>
                <a:gd name="connsiteY15" fmla="*/ 2093569 h 3340801"/>
                <a:gd name="connsiteX16" fmla="*/ 6253226 w 6253226"/>
                <a:gd name="connsiteY16" fmla="*/ 2650369 h 3340801"/>
                <a:gd name="connsiteX17" fmla="*/ 6253226 w 6253226"/>
                <a:gd name="connsiteY17" fmla="*/ 3340801 h 3340801"/>
                <a:gd name="connsiteX18" fmla="*/ 5622219 w 6253226"/>
                <a:gd name="connsiteY18" fmla="*/ 3340801 h 3340801"/>
                <a:gd name="connsiteX19" fmla="*/ 5241340 w 6253226"/>
                <a:gd name="connsiteY19" fmla="*/ 3340801 h 3340801"/>
                <a:gd name="connsiteX20" fmla="*/ 4797930 w 6253226"/>
                <a:gd name="connsiteY20" fmla="*/ 3340801 h 3340801"/>
                <a:gd name="connsiteX21" fmla="*/ 4104390 w 6253226"/>
                <a:gd name="connsiteY21" fmla="*/ 3340801 h 3340801"/>
                <a:gd name="connsiteX22" fmla="*/ 3535915 w 6253226"/>
                <a:gd name="connsiteY22" fmla="*/ 3340801 h 3340801"/>
                <a:gd name="connsiteX23" fmla="*/ 3092504 w 6253226"/>
                <a:gd name="connsiteY23" fmla="*/ 3340801 h 3340801"/>
                <a:gd name="connsiteX24" fmla="*/ 2524029 w 6253226"/>
                <a:gd name="connsiteY24" fmla="*/ 3340801 h 3340801"/>
                <a:gd name="connsiteX25" fmla="*/ 2143151 w 6253226"/>
                <a:gd name="connsiteY25" fmla="*/ 3340801 h 3340801"/>
                <a:gd name="connsiteX26" fmla="*/ 1762273 w 6253226"/>
                <a:gd name="connsiteY26" fmla="*/ 3340801 h 3340801"/>
                <a:gd name="connsiteX27" fmla="*/ 1193798 w 6253226"/>
                <a:gd name="connsiteY27" fmla="*/ 3340801 h 3340801"/>
                <a:gd name="connsiteX28" fmla="*/ 750387 w 6253226"/>
                <a:gd name="connsiteY28" fmla="*/ 3340801 h 3340801"/>
                <a:gd name="connsiteX29" fmla="*/ 0 w 6253226"/>
                <a:gd name="connsiteY29" fmla="*/ 3340801 h 3340801"/>
                <a:gd name="connsiteX30" fmla="*/ 0 w 6253226"/>
                <a:gd name="connsiteY30" fmla="*/ 2850817 h 3340801"/>
                <a:gd name="connsiteX31" fmla="*/ 0 w 6253226"/>
                <a:gd name="connsiteY31" fmla="*/ 2394241 h 3340801"/>
                <a:gd name="connsiteX32" fmla="*/ 0 w 6253226"/>
                <a:gd name="connsiteY32" fmla="*/ 1804033 h 3340801"/>
                <a:gd name="connsiteX33" fmla="*/ 0 w 6253226"/>
                <a:gd name="connsiteY33" fmla="*/ 1314048 h 3340801"/>
                <a:gd name="connsiteX34" fmla="*/ 0 w 6253226"/>
                <a:gd name="connsiteY34" fmla="*/ 723840 h 3340801"/>
                <a:gd name="connsiteX35" fmla="*/ 0 w 6253226"/>
                <a:gd name="connsiteY35" fmla="*/ 0 h 33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53226" h="3340801" extrusionOk="0">
                  <a:moveTo>
                    <a:pt x="0" y="0"/>
                  </a:moveTo>
                  <a:cubicBezTo>
                    <a:pt x="186176" y="-42677"/>
                    <a:pt x="279042" y="47954"/>
                    <a:pt x="505943" y="0"/>
                  </a:cubicBezTo>
                  <a:cubicBezTo>
                    <a:pt x="732844" y="-47954"/>
                    <a:pt x="785552" y="26849"/>
                    <a:pt x="886821" y="0"/>
                  </a:cubicBezTo>
                  <a:cubicBezTo>
                    <a:pt x="988090" y="-26849"/>
                    <a:pt x="1437563" y="54379"/>
                    <a:pt x="1580361" y="0"/>
                  </a:cubicBezTo>
                  <a:cubicBezTo>
                    <a:pt x="1723159" y="-54379"/>
                    <a:pt x="1944207" y="4297"/>
                    <a:pt x="2086304" y="0"/>
                  </a:cubicBezTo>
                  <a:cubicBezTo>
                    <a:pt x="2228401" y="-4297"/>
                    <a:pt x="2364951" y="32084"/>
                    <a:pt x="2592246" y="0"/>
                  </a:cubicBezTo>
                  <a:cubicBezTo>
                    <a:pt x="2819541" y="-32084"/>
                    <a:pt x="3080648" y="39626"/>
                    <a:pt x="3285786" y="0"/>
                  </a:cubicBezTo>
                  <a:cubicBezTo>
                    <a:pt x="3490924" y="-39626"/>
                    <a:pt x="3508540" y="28478"/>
                    <a:pt x="3729197" y="0"/>
                  </a:cubicBezTo>
                  <a:cubicBezTo>
                    <a:pt x="3949854" y="-28478"/>
                    <a:pt x="4221436" y="76799"/>
                    <a:pt x="4422736" y="0"/>
                  </a:cubicBezTo>
                  <a:cubicBezTo>
                    <a:pt x="4624036" y="-76799"/>
                    <a:pt x="4940765" y="58491"/>
                    <a:pt x="5116276" y="0"/>
                  </a:cubicBezTo>
                  <a:cubicBezTo>
                    <a:pt x="5291787" y="-58491"/>
                    <a:pt x="5420451" y="39298"/>
                    <a:pt x="5684751" y="0"/>
                  </a:cubicBezTo>
                  <a:cubicBezTo>
                    <a:pt x="5949052" y="-39298"/>
                    <a:pt x="6122225" y="10614"/>
                    <a:pt x="6253226" y="0"/>
                  </a:cubicBezTo>
                  <a:cubicBezTo>
                    <a:pt x="6265456" y="161034"/>
                    <a:pt x="6206766" y="312731"/>
                    <a:pt x="6253226" y="523392"/>
                  </a:cubicBezTo>
                  <a:cubicBezTo>
                    <a:pt x="6299686" y="734053"/>
                    <a:pt x="6211920" y="832340"/>
                    <a:pt x="6253226" y="979968"/>
                  </a:cubicBezTo>
                  <a:cubicBezTo>
                    <a:pt x="6294532" y="1127596"/>
                    <a:pt x="6208083" y="1309078"/>
                    <a:pt x="6253226" y="1536768"/>
                  </a:cubicBezTo>
                  <a:cubicBezTo>
                    <a:pt x="6298369" y="1764458"/>
                    <a:pt x="6217224" y="1965979"/>
                    <a:pt x="6253226" y="2093569"/>
                  </a:cubicBezTo>
                  <a:cubicBezTo>
                    <a:pt x="6289228" y="2221159"/>
                    <a:pt x="6192203" y="2466427"/>
                    <a:pt x="6253226" y="2650369"/>
                  </a:cubicBezTo>
                  <a:cubicBezTo>
                    <a:pt x="6314249" y="2834311"/>
                    <a:pt x="6234503" y="3166586"/>
                    <a:pt x="6253226" y="3340801"/>
                  </a:cubicBezTo>
                  <a:cubicBezTo>
                    <a:pt x="5978637" y="3411569"/>
                    <a:pt x="5808399" y="3292581"/>
                    <a:pt x="5622219" y="3340801"/>
                  </a:cubicBezTo>
                  <a:cubicBezTo>
                    <a:pt x="5436039" y="3389021"/>
                    <a:pt x="5332653" y="3316821"/>
                    <a:pt x="5241340" y="3340801"/>
                  </a:cubicBezTo>
                  <a:cubicBezTo>
                    <a:pt x="5150027" y="3364781"/>
                    <a:pt x="4981810" y="3289958"/>
                    <a:pt x="4797930" y="3340801"/>
                  </a:cubicBezTo>
                  <a:cubicBezTo>
                    <a:pt x="4614050" y="3391644"/>
                    <a:pt x="4405367" y="3265303"/>
                    <a:pt x="4104390" y="3340801"/>
                  </a:cubicBezTo>
                  <a:cubicBezTo>
                    <a:pt x="3803413" y="3416299"/>
                    <a:pt x="3761854" y="3317243"/>
                    <a:pt x="3535915" y="3340801"/>
                  </a:cubicBezTo>
                  <a:cubicBezTo>
                    <a:pt x="3309976" y="3364359"/>
                    <a:pt x="3260311" y="3290193"/>
                    <a:pt x="3092504" y="3340801"/>
                  </a:cubicBezTo>
                  <a:cubicBezTo>
                    <a:pt x="2924697" y="3391409"/>
                    <a:pt x="2796417" y="3276563"/>
                    <a:pt x="2524029" y="3340801"/>
                  </a:cubicBezTo>
                  <a:cubicBezTo>
                    <a:pt x="2251641" y="3405039"/>
                    <a:pt x="2259233" y="3306406"/>
                    <a:pt x="2143151" y="3340801"/>
                  </a:cubicBezTo>
                  <a:cubicBezTo>
                    <a:pt x="2027069" y="3375196"/>
                    <a:pt x="1919209" y="3330611"/>
                    <a:pt x="1762273" y="3340801"/>
                  </a:cubicBezTo>
                  <a:cubicBezTo>
                    <a:pt x="1605337" y="3350991"/>
                    <a:pt x="1335500" y="3318648"/>
                    <a:pt x="1193798" y="3340801"/>
                  </a:cubicBezTo>
                  <a:cubicBezTo>
                    <a:pt x="1052097" y="3362954"/>
                    <a:pt x="918297" y="3316165"/>
                    <a:pt x="750387" y="3340801"/>
                  </a:cubicBezTo>
                  <a:cubicBezTo>
                    <a:pt x="582477" y="3365437"/>
                    <a:pt x="268807" y="3295989"/>
                    <a:pt x="0" y="3340801"/>
                  </a:cubicBezTo>
                  <a:cubicBezTo>
                    <a:pt x="-56835" y="3145634"/>
                    <a:pt x="15485" y="2996650"/>
                    <a:pt x="0" y="2850817"/>
                  </a:cubicBezTo>
                  <a:cubicBezTo>
                    <a:pt x="-15485" y="2704984"/>
                    <a:pt x="829" y="2576944"/>
                    <a:pt x="0" y="2394241"/>
                  </a:cubicBezTo>
                  <a:cubicBezTo>
                    <a:pt x="-829" y="2211538"/>
                    <a:pt x="46763" y="2010139"/>
                    <a:pt x="0" y="1804033"/>
                  </a:cubicBezTo>
                  <a:cubicBezTo>
                    <a:pt x="-46763" y="1597927"/>
                    <a:pt x="31189" y="1428659"/>
                    <a:pt x="0" y="1314048"/>
                  </a:cubicBezTo>
                  <a:cubicBezTo>
                    <a:pt x="-31189" y="1199437"/>
                    <a:pt x="30673" y="846322"/>
                    <a:pt x="0" y="723840"/>
                  </a:cubicBezTo>
                  <a:cubicBezTo>
                    <a:pt x="-30673" y="601358"/>
                    <a:pt x="58385" y="182127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985C3F-8A8D-210B-91EE-9884841053A4}"/>
                </a:ext>
              </a:extLst>
            </p:cNvPr>
            <p:cNvSpPr/>
            <p:nvPr/>
          </p:nvSpPr>
          <p:spPr>
            <a:xfrm>
              <a:off x="3840183" y="1375936"/>
              <a:ext cx="1343484" cy="563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 변수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B6CD6D-E57F-52E6-0742-1845C3C4FCA7}"/>
              </a:ext>
            </a:extLst>
          </p:cNvPr>
          <p:cNvGrpSpPr/>
          <p:nvPr/>
        </p:nvGrpSpPr>
        <p:grpSpPr>
          <a:xfrm>
            <a:off x="7638539" y="1432981"/>
            <a:ext cx="3574310" cy="4765487"/>
            <a:chOff x="7638539" y="1432981"/>
            <a:chExt cx="3574310" cy="47654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BECA97-3FC8-5F89-D301-9727A68C3808}"/>
                </a:ext>
              </a:extLst>
            </p:cNvPr>
            <p:cNvSpPr/>
            <p:nvPr/>
          </p:nvSpPr>
          <p:spPr>
            <a:xfrm>
              <a:off x="7638539" y="1643400"/>
              <a:ext cx="3574310" cy="4555068"/>
            </a:xfrm>
            <a:custGeom>
              <a:avLst/>
              <a:gdLst>
                <a:gd name="connsiteX0" fmla="*/ 0 w 3574310"/>
                <a:gd name="connsiteY0" fmla="*/ 0 h 4555068"/>
                <a:gd name="connsiteX1" fmla="*/ 559975 w 3574310"/>
                <a:gd name="connsiteY1" fmla="*/ 0 h 4555068"/>
                <a:gd name="connsiteX2" fmla="*/ 1048464 w 3574310"/>
                <a:gd name="connsiteY2" fmla="*/ 0 h 4555068"/>
                <a:gd name="connsiteX3" fmla="*/ 1715669 w 3574310"/>
                <a:gd name="connsiteY3" fmla="*/ 0 h 4555068"/>
                <a:gd name="connsiteX4" fmla="*/ 2275644 w 3574310"/>
                <a:gd name="connsiteY4" fmla="*/ 0 h 4555068"/>
                <a:gd name="connsiteX5" fmla="*/ 2835619 w 3574310"/>
                <a:gd name="connsiteY5" fmla="*/ 0 h 4555068"/>
                <a:gd name="connsiteX6" fmla="*/ 3574310 w 3574310"/>
                <a:gd name="connsiteY6" fmla="*/ 0 h 4555068"/>
                <a:gd name="connsiteX7" fmla="*/ 3574310 w 3574310"/>
                <a:gd name="connsiteY7" fmla="*/ 478282 h 4555068"/>
                <a:gd name="connsiteX8" fmla="*/ 3574310 w 3574310"/>
                <a:gd name="connsiteY8" fmla="*/ 1047666 h 4555068"/>
                <a:gd name="connsiteX9" fmla="*/ 3574310 w 3574310"/>
                <a:gd name="connsiteY9" fmla="*/ 1525948 h 4555068"/>
                <a:gd name="connsiteX10" fmla="*/ 3574310 w 3574310"/>
                <a:gd name="connsiteY10" fmla="*/ 2004230 h 4555068"/>
                <a:gd name="connsiteX11" fmla="*/ 3574310 w 3574310"/>
                <a:gd name="connsiteY11" fmla="*/ 2573613 h 4555068"/>
                <a:gd name="connsiteX12" fmla="*/ 3574310 w 3574310"/>
                <a:gd name="connsiteY12" fmla="*/ 3188548 h 4555068"/>
                <a:gd name="connsiteX13" fmla="*/ 3574310 w 3574310"/>
                <a:gd name="connsiteY13" fmla="*/ 3621279 h 4555068"/>
                <a:gd name="connsiteX14" fmla="*/ 3574310 w 3574310"/>
                <a:gd name="connsiteY14" fmla="*/ 4555068 h 4555068"/>
                <a:gd name="connsiteX15" fmla="*/ 2978592 w 3574310"/>
                <a:gd name="connsiteY15" fmla="*/ 4555068 h 4555068"/>
                <a:gd name="connsiteX16" fmla="*/ 2382873 w 3574310"/>
                <a:gd name="connsiteY16" fmla="*/ 4555068 h 4555068"/>
                <a:gd name="connsiteX17" fmla="*/ 1715669 w 3574310"/>
                <a:gd name="connsiteY17" fmla="*/ 4555068 h 4555068"/>
                <a:gd name="connsiteX18" fmla="*/ 1119950 w 3574310"/>
                <a:gd name="connsiteY18" fmla="*/ 4555068 h 4555068"/>
                <a:gd name="connsiteX19" fmla="*/ 631461 w 3574310"/>
                <a:gd name="connsiteY19" fmla="*/ 4555068 h 4555068"/>
                <a:gd name="connsiteX20" fmla="*/ 0 w 3574310"/>
                <a:gd name="connsiteY20" fmla="*/ 4555068 h 4555068"/>
                <a:gd name="connsiteX21" fmla="*/ 0 w 3574310"/>
                <a:gd name="connsiteY21" fmla="*/ 3894583 h 4555068"/>
                <a:gd name="connsiteX22" fmla="*/ 0 w 3574310"/>
                <a:gd name="connsiteY22" fmla="*/ 3234098 h 4555068"/>
                <a:gd name="connsiteX23" fmla="*/ 0 w 3574310"/>
                <a:gd name="connsiteY23" fmla="*/ 2664715 h 4555068"/>
                <a:gd name="connsiteX24" fmla="*/ 0 w 3574310"/>
                <a:gd name="connsiteY24" fmla="*/ 2140882 h 4555068"/>
                <a:gd name="connsiteX25" fmla="*/ 0 w 3574310"/>
                <a:gd name="connsiteY25" fmla="*/ 1708151 h 4555068"/>
                <a:gd name="connsiteX26" fmla="*/ 0 w 3574310"/>
                <a:gd name="connsiteY26" fmla="*/ 1275419 h 4555068"/>
                <a:gd name="connsiteX27" fmla="*/ 0 w 3574310"/>
                <a:gd name="connsiteY27" fmla="*/ 660485 h 4555068"/>
                <a:gd name="connsiteX28" fmla="*/ 0 w 3574310"/>
                <a:gd name="connsiteY28" fmla="*/ 0 h 455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74310" h="4555068" extrusionOk="0">
                  <a:moveTo>
                    <a:pt x="0" y="0"/>
                  </a:moveTo>
                  <a:cubicBezTo>
                    <a:pt x="172916" y="-2389"/>
                    <a:pt x="344614" y="26168"/>
                    <a:pt x="559975" y="0"/>
                  </a:cubicBezTo>
                  <a:cubicBezTo>
                    <a:pt x="775336" y="-26168"/>
                    <a:pt x="919447" y="43988"/>
                    <a:pt x="1048464" y="0"/>
                  </a:cubicBezTo>
                  <a:cubicBezTo>
                    <a:pt x="1177481" y="-43988"/>
                    <a:pt x="1454829" y="61252"/>
                    <a:pt x="1715669" y="0"/>
                  </a:cubicBezTo>
                  <a:cubicBezTo>
                    <a:pt x="1976509" y="-61252"/>
                    <a:pt x="2006207" y="5490"/>
                    <a:pt x="2275644" y="0"/>
                  </a:cubicBezTo>
                  <a:cubicBezTo>
                    <a:pt x="2545082" y="-5490"/>
                    <a:pt x="2700665" y="34510"/>
                    <a:pt x="2835619" y="0"/>
                  </a:cubicBezTo>
                  <a:cubicBezTo>
                    <a:pt x="2970573" y="-34510"/>
                    <a:pt x="3217051" y="34115"/>
                    <a:pt x="3574310" y="0"/>
                  </a:cubicBezTo>
                  <a:cubicBezTo>
                    <a:pt x="3596211" y="234997"/>
                    <a:pt x="3536136" y="267258"/>
                    <a:pt x="3574310" y="478282"/>
                  </a:cubicBezTo>
                  <a:cubicBezTo>
                    <a:pt x="3612484" y="689306"/>
                    <a:pt x="3510783" y="791749"/>
                    <a:pt x="3574310" y="1047666"/>
                  </a:cubicBezTo>
                  <a:cubicBezTo>
                    <a:pt x="3637837" y="1303583"/>
                    <a:pt x="3524578" y="1398332"/>
                    <a:pt x="3574310" y="1525948"/>
                  </a:cubicBezTo>
                  <a:cubicBezTo>
                    <a:pt x="3624042" y="1653564"/>
                    <a:pt x="3523453" y="1802321"/>
                    <a:pt x="3574310" y="2004230"/>
                  </a:cubicBezTo>
                  <a:cubicBezTo>
                    <a:pt x="3625167" y="2206139"/>
                    <a:pt x="3531991" y="2362924"/>
                    <a:pt x="3574310" y="2573613"/>
                  </a:cubicBezTo>
                  <a:cubicBezTo>
                    <a:pt x="3616629" y="2784302"/>
                    <a:pt x="3536552" y="3031404"/>
                    <a:pt x="3574310" y="3188548"/>
                  </a:cubicBezTo>
                  <a:cubicBezTo>
                    <a:pt x="3612068" y="3345692"/>
                    <a:pt x="3523685" y="3498889"/>
                    <a:pt x="3574310" y="3621279"/>
                  </a:cubicBezTo>
                  <a:cubicBezTo>
                    <a:pt x="3624935" y="3743669"/>
                    <a:pt x="3485306" y="4217080"/>
                    <a:pt x="3574310" y="4555068"/>
                  </a:cubicBezTo>
                  <a:cubicBezTo>
                    <a:pt x="3427047" y="4578801"/>
                    <a:pt x="3276440" y="4553590"/>
                    <a:pt x="2978592" y="4555068"/>
                  </a:cubicBezTo>
                  <a:cubicBezTo>
                    <a:pt x="2680744" y="4556546"/>
                    <a:pt x="2656480" y="4501717"/>
                    <a:pt x="2382873" y="4555068"/>
                  </a:cubicBezTo>
                  <a:cubicBezTo>
                    <a:pt x="2109266" y="4608419"/>
                    <a:pt x="2036676" y="4485500"/>
                    <a:pt x="1715669" y="4555068"/>
                  </a:cubicBezTo>
                  <a:cubicBezTo>
                    <a:pt x="1394662" y="4624636"/>
                    <a:pt x="1336569" y="4506480"/>
                    <a:pt x="1119950" y="4555068"/>
                  </a:cubicBezTo>
                  <a:cubicBezTo>
                    <a:pt x="903331" y="4603656"/>
                    <a:pt x="826562" y="4509574"/>
                    <a:pt x="631461" y="4555068"/>
                  </a:cubicBezTo>
                  <a:cubicBezTo>
                    <a:pt x="436360" y="4600562"/>
                    <a:pt x="127331" y="4538945"/>
                    <a:pt x="0" y="4555068"/>
                  </a:cubicBezTo>
                  <a:cubicBezTo>
                    <a:pt x="-46710" y="4335958"/>
                    <a:pt x="23502" y="4205739"/>
                    <a:pt x="0" y="3894583"/>
                  </a:cubicBezTo>
                  <a:cubicBezTo>
                    <a:pt x="-23502" y="3583427"/>
                    <a:pt x="66041" y="3508931"/>
                    <a:pt x="0" y="3234098"/>
                  </a:cubicBezTo>
                  <a:cubicBezTo>
                    <a:pt x="-66041" y="2959265"/>
                    <a:pt x="30968" y="2788786"/>
                    <a:pt x="0" y="2664715"/>
                  </a:cubicBezTo>
                  <a:cubicBezTo>
                    <a:pt x="-30968" y="2540644"/>
                    <a:pt x="15578" y="2340565"/>
                    <a:pt x="0" y="2140882"/>
                  </a:cubicBezTo>
                  <a:cubicBezTo>
                    <a:pt x="-15578" y="1941199"/>
                    <a:pt x="43483" y="1860174"/>
                    <a:pt x="0" y="1708151"/>
                  </a:cubicBezTo>
                  <a:cubicBezTo>
                    <a:pt x="-43483" y="1556128"/>
                    <a:pt x="35581" y="1484115"/>
                    <a:pt x="0" y="1275419"/>
                  </a:cubicBezTo>
                  <a:cubicBezTo>
                    <a:pt x="-35581" y="1066723"/>
                    <a:pt x="34143" y="839210"/>
                    <a:pt x="0" y="660485"/>
                  </a:cubicBezTo>
                  <a:cubicBezTo>
                    <a:pt x="-34143" y="481760"/>
                    <a:pt x="6287" y="1985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DA6796-E3B9-760A-14D6-231143AD3AD3}"/>
                </a:ext>
              </a:extLst>
            </p:cNvPr>
            <p:cNvSpPr/>
            <p:nvPr/>
          </p:nvSpPr>
          <p:spPr>
            <a:xfrm>
              <a:off x="8825221" y="1432981"/>
              <a:ext cx="1200947" cy="39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4B6A61-0E81-3644-FE58-24BC22DA8C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282" y="1"/>
            <a:ext cx="12369282" cy="685800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5B8E48-36A8-E448-1FFF-09999AD5F139}"/>
              </a:ext>
            </a:extLst>
          </p:cNvPr>
          <p:cNvSpPr txBox="1"/>
          <p:nvPr/>
        </p:nvSpPr>
        <p:spPr>
          <a:xfrm>
            <a:off x="9683207" y="1181735"/>
            <a:ext cx="221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독립변수 분포</a:t>
            </a:r>
          </a:p>
        </p:txBody>
      </p:sp>
      <p:pic>
        <p:nvPicPr>
          <p:cNvPr id="36" name="그래픽 35" descr="확인 표시 단색으로 채워진">
            <a:extLst>
              <a:ext uri="{FF2B5EF4-FFF2-40B4-BE49-F238E27FC236}">
                <a16:creationId xmlns:a16="http://schemas.microsoft.com/office/drawing/2014/main" id="{CFAC6F9B-02C6-E91C-E271-61D053CD49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41732" y="1166616"/>
            <a:ext cx="297012" cy="4130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9DB1992-E2CC-AE54-B2FC-DA3481041D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50" y="844998"/>
            <a:ext cx="8723440" cy="56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8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52607" y="769781"/>
            <a:ext cx="9139393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3473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처리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41111-72F0-8F29-D4E3-AA01628DE5E4}"/>
              </a:ext>
            </a:extLst>
          </p:cNvPr>
          <p:cNvSpPr txBox="1"/>
          <p:nvPr/>
        </p:nvSpPr>
        <p:spPr>
          <a:xfrm>
            <a:off x="1243946" y="1898355"/>
            <a:ext cx="3834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습도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풍속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풍향값에서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존재할 수 없는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데이터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(-1)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-&gt;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오기재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데이터로 판단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&amp;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C7F74-73D8-E9FC-170D-E2C559CBDCCB}"/>
              </a:ext>
            </a:extLst>
          </p:cNvPr>
          <p:cNvSpPr txBox="1"/>
          <p:nvPr/>
        </p:nvSpPr>
        <p:spPr>
          <a:xfrm>
            <a:off x="1234286" y="1467765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이상치 제거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5FA2-ADC5-E0D4-87F1-627F9F5D9FA6}"/>
              </a:ext>
            </a:extLst>
          </p:cNvPr>
          <p:cNvSpPr txBox="1"/>
          <p:nvPr/>
        </p:nvSpPr>
        <p:spPr>
          <a:xfrm>
            <a:off x="1242003" y="3644427"/>
            <a:ext cx="360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결측치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제거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EDE6A-F580-D779-64CC-64737B381B79}"/>
              </a:ext>
            </a:extLst>
          </p:cNvPr>
          <p:cNvSpPr txBox="1"/>
          <p:nvPr/>
        </p:nvSpPr>
        <p:spPr>
          <a:xfrm>
            <a:off x="6370321" y="4183873"/>
            <a:ext cx="4029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독립변수에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NA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가지고 있는 경우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데이터 별로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결측치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비율이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0.05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이하로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분석에 지장을 주기 미미하다고 판단 </a:t>
            </a:r>
            <a:endParaRPr lang="ko-KR" altLang="en-US" sz="1600" dirty="0"/>
          </a:p>
        </p:txBody>
      </p:sp>
      <p:pic>
        <p:nvPicPr>
          <p:cNvPr id="11" name="그래픽 10" descr="종 단색으로 채워진">
            <a:extLst>
              <a:ext uri="{FF2B5EF4-FFF2-40B4-BE49-F238E27FC236}">
                <a16:creationId xmlns:a16="http://schemas.microsoft.com/office/drawing/2014/main" id="{19AB69CF-6EBE-E02C-CBE4-205EB5478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21" name="그래픽 20" descr="종 윤곽선">
            <a:extLst>
              <a:ext uri="{FF2B5EF4-FFF2-40B4-BE49-F238E27FC236}">
                <a16:creationId xmlns:a16="http://schemas.microsoft.com/office/drawing/2014/main" id="{AEBB55B9-5FEC-F6DE-029A-CE300FEA0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24" name="그래픽 23" descr="종 윤곽선">
            <a:extLst>
              <a:ext uri="{FF2B5EF4-FFF2-40B4-BE49-F238E27FC236}">
                <a16:creationId xmlns:a16="http://schemas.microsoft.com/office/drawing/2014/main" id="{1835A241-F40B-6722-BA3E-CBA30CD26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25" name="그래픽 24" descr="종 윤곽선">
            <a:extLst>
              <a:ext uri="{FF2B5EF4-FFF2-40B4-BE49-F238E27FC236}">
                <a16:creationId xmlns:a16="http://schemas.microsoft.com/office/drawing/2014/main" id="{0F147FD9-2209-F6D5-E689-009D0E49F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95A7C7-41B3-563D-FB6B-58208DEFA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224" y="1276737"/>
            <a:ext cx="6992908" cy="2567745"/>
          </a:xfrm>
          <a:prstGeom prst="rect">
            <a:avLst/>
          </a:prstGeom>
        </p:spPr>
      </p:pic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1E49C2AF-AA8C-C16B-B59C-A45CE7CA4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444" y="1454816"/>
            <a:ext cx="297012" cy="413059"/>
          </a:xfrm>
          <a:prstGeom prst="rect">
            <a:avLst/>
          </a:prstGeom>
        </p:spPr>
      </p:pic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1E6A7255-62C2-55C2-56A6-B6AF1E5CD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59" y="3625467"/>
            <a:ext cx="297012" cy="413059"/>
          </a:xfrm>
          <a:prstGeom prst="rect">
            <a:avLst/>
          </a:prstGeom>
        </p:spPr>
      </p:pic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02A115DD-B029-2E32-A5D5-E8F362C0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88364"/>
              </p:ext>
            </p:extLst>
          </p:nvPr>
        </p:nvGraphicFramePr>
        <p:xfrm>
          <a:off x="1516323" y="4183873"/>
          <a:ext cx="470854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673">
                  <a:extLst>
                    <a:ext uri="{9D8B030D-6E8A-4147-A177-3AD203B41FA5}">
                      <a16:colId xmlns:a16="http://schemas.microsoft.com/office/drawing/2014/main" val="2611454173"/>
                    </a:ext>
                  </a:extLst>
                </a:gridCol>
                <a:gridCol w="3138868">
                  <a:extLst>
                    <a:ext uri="{9D8B030D-6E8A-4147-A177-3AD203B41FA5}">
                      <a16:colId xmlns:a16="http://schemas.microsoft.com/office/drawing/2014/main" val="2256778977"/>
                    </a:ext>
                  </a:extLst>
                </a:gridCol>
              </a:tblGrid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변수명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E2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결측값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개수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비율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E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08927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이산화질소 농도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1484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(0.024%)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70934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오존농도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1227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(0.020%)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59155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일산화탄소농도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1294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(0.021%)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621054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아황산가스농도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1445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(0.023%)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9889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1694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(0.027%)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262939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1436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(0.023%)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8290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27B85A1E-97DB-1D19-7227-C02C6DEF266F}"/>
              </a:ext>
            </a:extLst>
          </p:cNvPr>
          <p:cNvSpPr/>
          <p:nvPr/>
        </p:nvSpPr>
        <p:spPr>
          <a:xfrm>
            <a:off x="7255225" y="3086780"/>
            <a:ext cx="643812" cy="5691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ECE79F-833C-2E11-66AF-FC6B2E85E88B}"/>
              </a:ext>
            </a:extLst>
          </p:cNvPr>
          <p:cNvSpPr/>
          <p:nvPr/>
        </p:nvSpPr>
        <p:spPr>
          <a:xfrm>
            <a:off x="4864574" y="3113883"/>
            <a:ext cx="643812" cy="5691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381A8AE-F9A5-8BEB-41D9-22CBDF19714C}"/>
              </a:ext>
            </a:extLst>
          </p:cNvPr>
          <p:cNvSpPr/>
          <p:nvPr/>
        </p:nvSpPr>
        <p:spPr>
          <a:xfrm>
            <a:off x="9498678" y="3113883"/>
            <a:ext cx="643812" cy="5691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5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5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4CF92-1B82-089B-2246-EDC649405027}"/>
              </a:ext>
            </a:extLst>
          </p:cNvPr>
          <p:cNvSpPr txBox="1"/>
          <p:nvPr/>
        </p:nvSpPr>
        <p:spPr>
          <a:xfrm>
            <a:off x="634482" y="2975473"/>
            <a:ext cx="634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결과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70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F23BD8-4D55-4844-8049-E3A70166F381}"/>
              </a:ext>
            </a:extLst>
          </p:cNvPr>
          <p:cNvGrpSpPr/>
          <p:nvPr/>
        </p:nvGrpSpPr>
        <p:grpSpPr>
          <a:xfrm>
            <a:off x="10121966" y="105286"/>
            <a:ext cx="1926420" cy="481605"/>
            <a:chOff x="10121966" y="105286"/>
            <a:chExt cx="1926420" cy="481605"/>
          </a:xfrm>
        </p:grpSpPr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3571" y="105286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21966" y="105286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85176" y="105286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66781" y="105286"/>
              <a:ext cx="481605" cy="4816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A4912C-7F34-9145-F337-2BF8128E4BAD}"/>
              </a:ext>
            </a:extLst>
          </p:cNvPr>
          <p:cNvSpPr/>
          <p:nvPr/>
        </p:nvSpPr>
        <p:spPr>
          <a:xfrm>
            <a:off x="970018" y="129457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B9BFA-2E7B-2BD5-512D-DED90064D3D5}"/>
              </a:ext>
            </a:extLst>
          </p:cNvPr>
          <p:cNvSpPr txBox="1"/>
          <p:nvPr/>
        </p:nvSpPr>
        <p:spPr>
          <a:xfrm>
            <a:off x="1243946" y="1644355"/>
            <a:ext cx="657938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-&gt;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종속변수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간소화 및 범주형으로 변환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/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독립변수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결측치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및 이상치 제거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AE5F0-62E2-D173-15EE-929309D7803B}"/>
              </a:ext>
            </a:extLst>
          </p:cNvPr>
          <p:cNvSpPr txBox="1"/>
          <p:nvPr/>
        </p:nvSpPr>
        <p:spPr>
          <a:xfrm>
            <a:off x="1234286" y="1244245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</a:t>
            </a:r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588F8-3FBF-0B20-3CE2-512C2C70F88A}"/>
              </a:ext>
            </a:extLst>
          </p:cNvPr>
          <p:cNvSpPr/>
          <p:nvPr/>
        </p:nvSpPr>
        <p:spPr>
          <a:xfrm>
            <a:off x="970018" y="2559023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68FB8-D27A-280F-3763-EB195C295515}"/>
              </a:ext>
            </a:extLst>
          </p:cNvPr>
          <p:cNvSpPr txBox="1"/>
          <p:nvPr/>
        </p:nvSpPr>
        <p:spPr>
          <a:xfrm>
            <a:off x="1234286" y="2508694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</a:t>
            </a:r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665B03-1E35-88DF-CEC6-ECC6B5625EF8}"/>
              </a:ext>
            </a:extLst>
          </p:cNvPr>
          <p:cNvGrpSpPr/>
          <p:nvPr/>
        </p:nvGrpSpPr>
        <p:grpSpPr>
          <a:xfrm>
            <a:off x="1203721" y="3311897"/>
            <a:ext cx="9784557" cy="2449378"/>
            <a:chOff x="1409558" y="3105990"/>
            <a:chExt cx="9784557" cy="24493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0C358CD-8261-789E-2660-275EC8A8C9D8}"/>
                </a:ext>
              </a:extLst>
            </p:cNvPr>
            <p:cNvSpPr/>
            <p:nvPr/>
          </p:nvSpPr>
          <p:spPr>
            <a:xfrm>
              <a:off x="1409558" y="3105990"/>
              <a:ext cx="2552842" cy="2449378"/>
            </a:xfrm>
            <a:custGeom>
              <a:avLst/>
              <a:gdLst>
                <a:gd name="connsiteX0" fmla="*/ 0 w 2552842"/>
                <a:gd name="connsiteY0" fmla="*/ 1224689 h 2449378"/>
                <a:gd name="connsiteX1" fmla="*/ 1276421 w 2552842"/>
                <a:gd name="connsiteY1" fmla="*/ 0 h 2449378"/>
                <a:gd name="connsiteX2" fmla="*/ 2552842 w 2552842"/>
                <a:gd name="connsiteY2" fmla="*/ 1224689 h 2449378"/>
                <a:gd name="connsiteX3" fmla="*/ 1276421 w 2552842"/>
                <a:gd name="connsiteY3" fmla="*/ 2449378 h 2449378"/>
                <a:gd name="connsiteX4" fmla="*/ 0 w 2552842"/>
                <a:gd name="connsiteY4" fmla="*/ 1224689 h 244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842" h="2449378" fill="none" extrusionOk="0">
                  <a:moveTo>
                    <a:pt x="0" y="1224689"/>
                  </a:moveTo>
                  <a:cubicBezTo>
                    <a:pt x="145298" y="565549"/>
                    <a:pt x="622396" y="-104799"/>
                    <a:pt x="1276421" y="0"/>
                  </a:cubicBezTo>
                  <a:cubicBezTo>
                    <a:pt x="1820550" y="-24627"/>
                    <a:pt x="2482080" y="614934"/>
                    <a:pt x="2552842" y="1224689"/>
                  </a:cubicBezTo>
                  <a:cubicBezTo>
                    <a:pt x="2530828" y="1691135"/>
                    <a:pt x="1916871" y="2539012"/>
                    <a:pt x="1276421" y="2449378"/>
                  </a:cubicBezTo>
                  <a:cubicBezTo>
                    <a:pt x="727578" y="2536772"/>
                    <a:pt x="44796" y="1911837"/>
                    <a:pt x="0" y="1224689"/>
                  </a:cubicBezTo>
                  <a:close/>
                </a:path>
                <a:path w="2552842" h="2449378" stroke="0" extrusionOk="0">
                  <a:moveTo>
                    <a:pt x="0" y="1224689"/>
                  </a:moveTo>
                  <a:cubicBezTo>
                    <a:pt x="-145027" y="458856"/>
                    <a:pt x="537414" y="12783"/>
                    <a:pt x="1276421" y="0"/>
                  </a:cubicBezTo>
                  <a:cubicBezTo>
                    <a:pt x="2016982" y="7497"/>
                    <a:pt x="2387405" y="553572"/>
                    <a:pt x="2552842" y="1224689"/>
                  </a:cubicBezTo>
                  <a:cubicBezTo>
                    <a:pt x="2439250" y="2011994"/>
                    <a:pt x="1971186" y="2505664"/>
                    <a:pt x="1276421" y="2449378"/>
                  </a:cubicBezTo>
                  <a:cubicBezTo>
                    <a:pt x="414111" y="2363281"/>
                    <a:pt x="57800" y="1928683"/>
                    <a:pt x="0" y="1224689"/>
                  </a:cubicBezTo>
                  <a:close/>
                </a:path>
              </a:pathLst>
            </a:custGeom>
            <a:solidFill>
              <a:srgbClr val="2AC1BC">
                <a:alpha val="47000"/>
              </a:srgbClr>
            </a:solidFill>
            <a:ln>
              <a:solidFill>
                <a:srgbClr val="9BE2D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</a:t>
              </a: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샘플링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기법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3E2A410-27DA-4E84-6677-95FE6C2724BE}"/>
                </a:ext>
              </a:extLst>
            </p:cNvPr>
            <p:cNvSpPr/>
            <p:nvPr/>
          </p:nvSpPr>
          <p:spPr>
            <a:xfrm>
              <a:off x="5025415" y="3105990"/>
              <a:ext cx="2552842" cy="2449378"/>
            </a:xfrm>
            <a:custGeom>
              <a:avLst/>
              <a:gdLst>
                <a:gd name="connsiteX0" fmla="*/ 0 w 2552842"/>
                <a:gd name="connsiteY0" fmla="*/ 1224689 h 2449378"/>
                <a:gd name="connsiteX1" fmla="*/ 1276421 w 2552842"/>
                <a:gd name="connsiteY1" fmla="*/ 0 h 2449378"/>
                <a:gd name="connsiteX2" fmla="*/ 2552842 w 2552842"/>
                <a:gd name="connsiteY2" fmla="*/ 1224689 h 2449378"/>
                <a:gd name="connsiteX3" fmla="*/ 1276421 w 2552842"/>
                <a:gd name="connsiteY3" fmla="*/ 2449378 h 2449378"/>
                <a:gd name="connsiteX4" fmla="*/ 0 w 2552842"/>
                <a:gd name="connsiteY4" fmla="*/ 1224689 h 244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842" h="2449378" fill="none" extrusionOk="0">
                  <a:moveTo>
                    <a:pt x="0" y="1224689"/>
                  </a:moveTo>
                  <a:cubicBezTo>
                    <a:pt x="145298" y="565549"/>
                    <a:pt x="622396" y="-104799"/>
                    <a:pt x="1276421" y="0"/>
                  </a:cubicBezTo>
                  <a:cubicBezTo>
                    <a:pt x="1820550" y="-24627"/>
                    <a:pt x="2482080" y="614934"/>
                    <a:pt x="2552842" y="1224689"/>
                  </a:cubicBezTo>
                  <a:cubicBezTo>
                    <a:pt x="2530828" y="1691135"/>
                    <a:pt x="1916871" y="2539012"/>
                    <a:pt x="1276421" y="2449378"/>
                  </a:cubicBezTo>
                  <a:cubicBezTo>
                    <a:pt x="727578" y="2536772"/>
                    <a:pt x="44796" y="1911837"/>
                    <a:pt x="0" y="1224689"/>
                  </a:cubicBezTo>
                  <a:close/>
                </a:path>
                <a:path w="2552842" h="2449378" stroke="0" extrusionOk="0">
                  <a:moveTo>
                    <a:pt x="0" y="1224689"/>
                  </a:moveTo>
                  <a:cubicBezTo>
                    <a:pt x="-145027" y="458856"/>
                    <a:pt x="537414" y="12783"/>
                    <a:pt x="1276421" y="0"/>
                  </a:cubicBezTo>
                  <a:cubicBezTo>
                    <a:pt x="2016982" y="7497"/>
                    <a:pt x="2387405" y="553572"/>
                    <a:pt x="2552842" y="1224689"/>
                  </a:cubicBezTo>
                  <a:cubicBezTo>
                    <a:pt x="2439250" y="2011994"/>
                    <a:pt x="1971186" y="2505664"/>
                    <a:pt x="1276421" y="2449378"/>
                  </a:cubicBezTo>
                  <a:cubicBezTo>
                    <a:pt x="414111" y="2363281"/>
                    <a:pt x="57800" y="1928683"/>
                    <a:pt x="0" y="1224689"/>
                  </a:cubicBezTo>
                  <a:close/>
                </a:path>
              </a:pathLst>
            </a:custGeom>
            <a:solidFill>
              <a:srgbClr val="2AC1BC">
                <a:alpha val="47000"/>
              </a:srgbClr>
            </a:solidFill>
            <a:ln>
              <a:solidFill>
                <a:srgbClr val="9BE2D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</a:t>
              </a: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변수변환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0A385DF-8122-D3F1-A735-518FB8FC5500}"/>
                </a:ext>
              </a:extLst>
            </p:cNvPr>
            <p:cNvSpPr/>
            <p:nvPr/>
          </p:nvSpPr>
          <p:spPr>
            <a:xfrm>
              <a:off x="8641273" y="3105990"/>
              <a:ext cx="2552842" cy="2449378"/>
            </a:xfrm>
            <a:custGeom>
              <a:avLst/>
              <a:gdLst>
                <a:gd name="connsiteX0" fmla="*/ 0 w 2552842"/>
                <a:gd name="connsiteY0" fmla="*/ 1224689 h 2449378"/>
                <a:gd name="connsiteX1" fmla="*/ 1276421 w 2552842"/>
                <a:gd name="connsiteY1" fmla="*/ 0 h 2449378"/>
                <a:gd name="connsiteX2" fmla="*/ 2552842 w 2552842"/>
                <a:gd name="connsiteY2" fmla="*/ 1224689 h 2449378"/>
                <a:gd name="connsiteX3" fmla="*/ 1276421 w 2552842"/>
                <a:gd name="connsiteY3" fmla="*/ 2449378 h 2449378"/>
                <a:gd name="connsiteX4" fmla="*/ 0 w 2552842"/>
                <a:gd name="connsiteY4" fmla="*/ 1224689 h 244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842" h="2449378" fill="none" extrusionOk="0">
                  <a:moveTo>
                    <a:pt x="0" y="1224689"/>
                  </a:moveTo>
                  <a:cubicBezTo>
                    <a:pt x="145298" y="565549"/>
                    <a:pt x="622396" y="-104799"/>
                    <a:pt x="1276421" y="0"/>
                  </a:cubicBezTo>
                  <a:cubicBezTo>
                    <a:pt x="1820550" y="-24627"/>
                    <a:pt x="2482080" y="614934"/>
                    <a:pt x="2552842" y="1224689"/>
                  </a:cubicBezTo>
                  <a:cubicBezTo>
                    <a:pt x="2530828" y="1691135"/>
                    <a:pt x="1916871" y="2539012"/>
                    <a:pt x="1276421" y="2449378"/>
                  </a:cubicBezTo>
                  <a:cubicBezTo>
                    <a:pt x="727578" y="2536772"/>
                    <a:pt x="44796" y="1911837"/>
                    <a:pt x="0" y="1224689"/>
                  </a:cubicBezTo>
                  <a:close/>
                </a:path>
                <a:path w="2552842" h="2449378" stroke="0" extrusionOk="0">
                  <a:moveTo>
                    <a:pt x="0" y="1224689"/>
                  </a:moveTo>
                  <a:cubicBezTo>
                    <a:pt x="-145027" y="458856"/>
                    <a:pt x="537414" y="12783"/>
                    <a:pt x="1276421" y="0"/>
                  </a:cubicBezTo>
                  <a:cubicBezTo>
                    <a:pt x="2016982" y="7497"/>
                    <a:pt x="2387405" y="553572"/>
                    <a:pt x="2552842" y="1224689"/>
                  </a:cubicBezTo>
                  <a:cubicBezTo>
                    <a:pt x="2439250" y="2011994"/>
                    <a:pt x="1971186" y="2505664"/>
                    <a:pt x="1276421" y="2449378"/>
                  </a:cubicBezTo>
                  <a:cubicBezTo>
                    <a:pt x="414111" y="2363281"/>
                    <a:pt x="57800" y="1928683"/>
                    <a:pt x="0" y="1224689"/>
                  </a:cubicBezTo>
                  <a:close/>
                </a:path>
              </a:pathLst>
            </a:custGeom>
            <a:solidFill>
              <a:srgbClr val="2AC1BC">
                <a:alpha val="47000"/>
              </a:srgbClr>
            </a:solidFill>
            <a:ln>
              <a:solidFill>
                <a:srgbClr val="9BE2D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 간 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Scale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편차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처리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9003783-6797-D7D8-688D-09CE798A35CB}"/>
              </a:ext>
            </a:extLst>
          </p:cNvPr>
          <p:cNvSpPr txBox="1"/>
          <p:nvPr/>
        </p:nvSpPr>
        <p:spPr>
          <a:xfrm>
            <a:off x="2432666" y="2478126"/>
            <a:ext cx="4877791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독립변수들에 대한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35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49982-79D8-79EE-1D13-E845328D6357}"/>
              </a:ext>
            </a:extLst>
          </p:cNvPr>
          <p:cNvGrpSpPr/>
          <p:nvPr/>
        </p:nvGrpSpPr>
        <p:grpSpPr>
          <a:xfrm>
            <a:off x="10121966" y="105286"/>
            <a:ext cx="1926420" cy="481605"/>
            <a:chOff x="10121966" y="105286"/>
            <a:chExt cx="1926420" cy="481605"/>
          </a:xfrm>
        </p:grpSpPr>
        <p:pic>
          <p:nvPicPr>
            <p:cNvPr id="4" name="그래픽 3" descr="종 단색으로 채워진">
              <a:extLst>
                <a:ext uri="{FF2B5EF4-FFF2-40B4-BE49-F238E27FC236}">
                  <a16:creationId xmlns:a16="http://schemas.microsoft.com/office/drawing/2014/main" id="{B9D464CE-8EAF-D50D-5BCB-F73BF5C3C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3571" y="105286"/>
              <a:ext cx="481605" cy="481605"/>
            </a:xfrm>
            <a:prstGeom prst="rect">
              <a:avLst/>
            </a:prstGeom>
          </p:spPr>
        </p:pic>
        <p:pic>
          <p:nvPicPr>
            <p:cNvPr id="5" name="그래픽 4" descr="종 윤곽선">
              <a:extLst>
                <a:ext uri="{FF2B5EF4-FFF2-40B4-BE49-F238E27FC236}">
                  <a16:creationId xmlns:a16="http://schemas.microsoft.com/office/drawing/2014/main" id="{CBDDC491-6008-048D-295E-D1D5EF9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21966" y="105286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806CEAF6-0093-8135-CEE5-5A10B1BE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85176" y="105286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C637B2F0-34B9-DC19-26B5-15190C61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66781" y="105286"/>
              <a:ext cx="481605" cy="48160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8E51E-1A13-51CE-4362-13BDC046A1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93345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2BF7D-AA6B-0094-ABF1-D1F3C02ADAEA}"/>
              </a:ext>
            </a:extLst>
          </p:cNvPr>
          <p:cNvSpPr txBox="1"/>
          <p:nvPr/>
        </p:nvSpPr>
        <p:spPr>
          <a:xfrm>
            <a:off x="1735165" y="1687976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-1) 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단순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 sampling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EE97F-20B8-E056-B22B-4FE06A43A316}"/>
              </a:ext>
            </a:extLst>
          </p:cNvPr>
          <p:cNvSpPr txBox="1"/>
          <p:nvPr/>
        </p:nvSpPr>
        <p:spPr>
          <a:xfrm>
            <a:off x="1356942" y="1025770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샘플링 기법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703D1BE-069F-90D0-0581-E76ED2C03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67" y="1010651"/>
            <a:ext cx="297012" cy="3719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DB40F-7E83-8431-A5E7-2FB88107A9ED}"/>
              </a:ext>
            </a:extLst>
          </p:cNvPr>
          <p:cNvSpPr txBox="1"/>
          <p:nvPr/>
        </p:nvSpPr>
        <p:spPr>
          <a:xfrm>
            <a:off x="2758241" y="2181662"/>
            <a:ext cx="5021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별 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불균형이 나타남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B42D34-024C-1FB9-AD89-3B93AE9C37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93" r="3389" b="5067"/>
          <a:stretch/>
        </p:blipFill>
        <p:spPr>
          <a:xfrm>
            <a:off x="6497353" y="1637761"/>
            <a:ext cx="4256354" cy="21540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B6253D-70BD-2800-7D8D-2F53EE77C758}"/>
              </a:ext>
            </a:extLst>
          </p:cNvPr>
          <p:cNvSpPr txBox="1"/>
          <p:nvPr/>
        </p:nvSpPr>
        <p:spPr>
          <a:xfrm>
            <a:off x="1735165" y="3971845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-2) </a:t>
            </a:r>
            <a:r>
              <a:rPr lang="en-US" altLang="ko-KR" sz="2000" b="1" dirty="0" err="1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UpSample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02442-14A8-8B37-0C1C-980CD33F31D8}"/>
              </a:ext>
            </a:extLst>
          </p:cNvPr>
          <p:cNvSpPr txBox="1"/>
          <p:nvPr/>
        </p:nvSpPr>
        <p:spPr>
          <a:xfrm>
            <a:off x="2758241" y="4424891"/>
            <a:ext cx="854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클래스의 도수가 작은 쪽을 </a:t>
            </a:r>
            <a:r>
              <a:rPr lang="ko-KR" altLang="en-US" sz="1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재사용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복원추출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하여 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모든 클래스를 동등하게 맞춤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33267-FC91-0B00-0DCB-550546FA1FD0}"/>
              </a:ext>
            </a:extLst>
          </p:cNvPr>
          <p:cNvSpPr txBox="1"/>
          <p:nvPr/>
        </p:nvSpPr>
        <p:spPr>
          <a:xfrm>
            <a:off x="1735165" y="5034700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-3) Smote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FF740-B984-5D0E-9270-61E9BCBF91EE}"/>
              </a:ext>
            </a:extLst>
          </p:cNvPr>
          <p:cNvSpPr txBox="1"/>
          <p:nvPr/>
        </p:nvSpPr>
        <p:spPr>
          <a:xfrm>
            <a:off x="2758241" y="5420663"/>
            <a:ext cx="766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낮은 비율로 존재하는 클래스의 데이터를 최근접 이웃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[k-NN 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알고리즘을 활용하여 </a:t>
            </a:r>
            <a:r>
              <a:rPr lang="ko-KR" altLang="en-US" sz="1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새롭게 생성</a:t>
            </a:r>
            <a:r>
              <a:rPr lang="en-US" altLang="ko-KR" sz="1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16A67E-501A-8AEF-B543-B3D3542E8646}"/>
              </a:ext>
            </a:extLst>
          </p:cNvPr>
          <p:cNvSpPr txBox="1"/>
          <p:nvPr/>
        </p:nvSpPr>
        <p:spPr>
          <a:xfrm>
            <a:off x="1438293" y="3383515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[Over sampling]</a:t>
            </a:r>
            <a:endParaRPr lang="ko-KR" altLang="en-US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3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49982-79D8-79EE-1D13-E845328D6357}"/>
              </a:ext>
            </a:extLst>
          </p:cNvPr>
          <p:cNvGrpSpPr/>
          <p:nvPr/>
        </p:nvGrpSpPr>
        <p:grpSpPr>
          <a:xfrm>
            <a:off x="10121966" y="105286"/>
            <a:ext cx="1926420" cy="481605"/>
            <a:chOff x="10121966" y="105286"/>
            <a:chExt cx="1926420" cy="481605"/>
          </a:xfrm>
        </p:grpSpPr>
        <p:pic>
          <p:nvPicPr>
            <p:cNvPr id="4" name="그래픽 3" descr="종 단색으로 채워진">
              <a:extLst>
                <a:ext uri="{FF2B5EF4-FFF2-40B4-BE49-F238E27FC236}">
                  <a16:creationId xmlns:a16="http://schemas.microsoft.com/office/drawing/2014/main" id="{B9D464CE-8EAF-D50D-5BCB-F73BF5C3C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3571" y="105286"/>
              <a:ext cx="481605" cy="481605"/>
            </a:xfrm>
            <a:prstGeom prst="rect">
              <a:avLst/>
            </a:prstGeom>
          </p:spPr>
        </p:pic>
        <p:pic>
          <p:nvPicPr>
            <p:cNvPr id="5" name="그래픽 4" descr="종 윤곽선">
              <a:extLst>
                <a:ext uri="{FF2B5EF4-FFF2-40B4-BE49-F238E27FC236}">
                  <a16:creationId xmlns:a16="http://schemas.microsoft.com/office/drawing/2014/main" id="{CBDDC491-6008-048D-295E-D1D5EF9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21966" y="105286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806CEAF6-0093-8135-CEE5-5A10B1BE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85176" y="105286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C637B2F0-34B9-DC19-26B5-15190C61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66781" y="105286"/>
              <a:ext cx="481605" cy="48160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8E51E-1A13-51CE-4362-13BDC046A1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93345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2BF7D-AA6B-0094-ABF1-D1F3C02ADAEA}"/>
              </a:ext>
            </a:extLst>
          </p:cNvPr>
          <p:cNvSpPr txBox="1"/>
          <p:nvPr/>
        </p:nvSpPr>
        <p:spPr>
          <a:xfrm>
            <a:off x="1129331" y="2189095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-1) Log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변환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EE97F-20B8-E056-B22B-4FE06A43A316}"/>
              </a:ext>
            </a:extLst>
          </p:cNvPr>
          <p:cNvSpPr txBox="1"/>
          <p:nvPr/>
        </p:nvSpPr>
        <p:spPr>
          <a:xfrm>
            <a:off x="919695" y="1389424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변수변환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703D1BE-069F-90D0-0581-E76ED2C03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683" y="1374305"/>
            <a:ext cx="297012" cy="3719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DB40F-7E83-8431-A5E7-2FB88107A9ED}"/>
              </a:ext>
            </a:extLst>
          </p:cNvPr>
          <p:cNvSpPr txBox="1"/>
          <p:nvPr/>
        </p:nvSpPr>
        <p:spPr>
          <a:xfrm>
            <a:off x="1878087" y="2673088"/>
            <a:ext cx="5021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데이터가 다시 오른쪽으로 치우쳐 짐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6253D-70BD-2800-7D8D-2F53EE77C758}"/>
              </a:ext>
            </a:extLst>
          </p:cNvPr>
          <p:cNvSpPr txBox="1"/>
          <p:nvPr/>
        </p:nvSpPr>
        <p:spPr>
          <a:xfrm>
            <a:off x="1129331" y="4303471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-2) Root 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변환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40FB36-9E4B-85E2-3DA8-339C3B43107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91389" y="1845838"/>
            <a:ext cx="5838768" cy="42367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13A5BE-45DF-6C7E-B8A3-AD898AC6AF9A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722" y="1851089"/>
            <a:ext cx="5838768" cy="421541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43A5B57-481C-6321-72AD-213473E836D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691389" y="1863653"/>
            <a:ext cx="5877928" cy="42204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237072-146C-F752-8B78-FC8C80DC1363}"/>
              </a:ext>
            </a:extLst>
          </p:cNvPr>
          <p:cNvCxnSpPr>
            <a:cxnSpLocks/>
          </p:cNvCxnSpPr>
          <p:nvPr/>
        </p:nvCxnSpPr>
        <p:spPr>
          <a:xfrm>
            <a:off x="1072654" y="2389150"/>
            <a:ext cx="2418295" cy="0"/>
          </a:xfrm>
          <a:prstGeom prst="line">
            <a:avLst/>
          </a:prstGeom>
          <a:ln w="7302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49982-79D8-79EE-1D13-E845328D6357}"/>
              </a:ext>
            </a:extLst>
          </p:cNvPr>
          <p:cNvGrpSpPr/>
          <p:nvPr/>
        </p:nvGrpSpPr>
        <p:grpSpPr>
          <a:xfrm>
            <a:off x="10121966" y="105286"/>
            <a:ext cx="1926420" cy="481605"/>
            <a:chOff x="10121966" y="105286"/>
            <a:chExt cx="1926420" cy="481605"/>
          </a:xfrm>
        </p:grpSpPr>
        <p:pic>
          <p:nvPicPr>
            <p:cNvPr id="4" name="그래픽 3" descr="종 단색으로 채워진">
              <a:extLst>
                <a:ext uri="{FF2B5EF4-FFF2-40B4-BE49-F238E27FC236}">
                  <a16:creationId xmlns:a16="http://schemas.microsoft.com/office/drawing/2014/main" id="{B9D464CE-8EAF-D50D-5BCB-F73BF5C3C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3571" y="105286"/>
              <a:ext cx="481605" cy="481605"/>
            </a:xfrm>
            <a:prstGeom prst="rect">
              <a:avLst/>
            </a:prstGeom>
          </p:spPr>
        </p:pic>
        <p:pic>
          <p:nvPicPr>
            <p:cNvPr id="5" name="그래픽 4" descr="종 윤곽선">
              <a:extLst>
                <a:ext uri="{FF2B5EF4-FFF2-40B4-BE49-F238E27FC236}">
                  <a16:creationId xmlns:a16="http://schemas.microsoft.com/office/drawing/2014/main" id="{CBDDC491-6008-048D-295E-D1D5EF9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21966" y="105286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806CEAF6-0093-8135-CEE5-5A10B1BE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85176" y="105286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C637B2F0-34B9-DC19-26B5-15190C61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66781" y="105286"/>
              <a:ext cx="481605" cy="48160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8E51E-1A13-51CE-4362-13BDC046A1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93345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2BF7D-AA6B-0094-ABF1-D1F3C02ADAEA}"/>
              </a:ext>
            </a:extLst>
          </p:cNvPr>
          <p:cNvSpPr txBox="1"/>
          <p:nvPr/>
        </p:nvSpPr>
        <p:spPr>
          <a:xfrm>
            <a:off x="1735165" y="1687976"/>
            <a:ext cx="70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-1) min-max scaling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EE97F-20B8-E056-B22B-4FE06A43A316}"/>
              </a:ext>
            </a:extLst>
          </p:cNvPr>
          <p:cNvSpPr txBox="1"/>
          <p:nvPr/>
        </p:nvSpPr>
        <p:spPr>
          <a:xfrm>
            <a:off x="1356942" y="1025770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변수 간 </a:t>
            </a:r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Scale </a:t>
            </a:r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편차 처리 방식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703D1BE-069F-90D0-0581-E76ED2C03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67" y="1010651"/>
            <a:ext cx="297012" cy="371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6364B6-256A-D29F-2B9E-D72E154E9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820" y="2252906"/>
            <a:ext cx="8508356" cy="42818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F4B4BC-411E-A4EC-A2B7-42BE2A781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6820" y="2250677"/>
            <a:ext cx="8508356" cy="42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F23BD8-4D55-4844-8049-E3A70166F381}"/>
              </a:ext>
            </a:extLst>
          </p:cNvPr>
          <p:cNvGrpSpPr/>
          <p:nvPr/>
        </p:nvGrpSpPr>
        <p:grpSpPr>
          <a:xfrm>
            <a:off x="10121966" y="105286"/>
            <a:ext cx="1926420" cy="481605"/>
            <a:chOff x="10121966" y="105286"/>
            <a:chExt cx="1926420" cy="481605"/>
          </a:xfrm>
        </p:grpSpPr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03571" y="105286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1966" y="105286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85176" y="105286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66781" y="105286"/>
              <a:ext cx="481605" cy="4816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6A460-1E5C-FF99-4065-6117C9BBF963}"/>
              </a:ext>
            </a:extLst>
          </p:cNvPr>
          <p:cNvSpPr txBox="1"/>
          <p:nvPr/>
        </p:nvSpPr>
        <p:spPr>
          <a:xfrm>
            <a:off x="-762502" y="1130769"/>
            <a:ext cx="385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1F7E5E-6458-CA49-3A61-9BA5B4514DEC}"/>
              </a:ext>
            </a:extLst>
          </p:cNvPr>
          <p:cNvCxnSpPr>
            <a:cxnSpLocks/>
          </p:cNvCxnSpPr>
          <p:nvPr/>
        </p:nvCxnSpPr>
        <p:spPr>
          <a:xfrm flipV="1">
            <a:off x="-880223" y="2011777"/>
            <a:ext cx="0" cy="3852251"/>
          </a:xfrm>
          <a:prstGeom prst="line">
            <a:avLst/>
          </a:prstGeom>
          <a:ln w="28575">
            <a:solidFill>
              <a:srgbClr val="A6E4E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031AF0-1AAF-9420-6804-B98FA2D2745E}"/>
              </a:ext>
            </a:extLst>
          </p:cNvPr>
          <p:cNvSpPr txBox="1"/>
          <p:nvPr/>
        </p:nvSpPr>
        <p:spPr>
          <a:xfrm>
            <a:off x="-96869" y="3556669"/>
            <a:ext cx="162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샘플링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C8310-74B3-4CC1-2AB3-DFAE3A1CD934}"/>
              </a:ext>
            </a:extLst>
          </p:cNvPr>
          <p:cNvSpPr txBox="1"/>
          <p:nvPr/>
        </p:nvSpPr>
        <p:spPr>
          <a:xfrm>
            <a:off x="1442376" y="4805685"/>
            <a:ext cx="165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SMOTE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57D14-0867-6184-0248-67D368D02C91}"/>
              </a:ext>
            </a:extLst>
          </p:cNvPr>
          <p:cNvSpPr txBox="1"/>
          <p:nvPr/>
        </p:nvSpPr>
        <p:spPr>
          <a:xfrm>
            <a:off x="1752672" y="2254991"/>
            <a:ext cx="146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단순 샘플링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2CDF3D-2592-6847-BDBF-E694B6AD6A54}"/>
              </a:ext>
            </a:extLst>
          </p:cNvPr>
          <p:cNvCxnSpPr>
            <a:cxnSpLocks/>
          </p:cNvCxnSpPr>
          <p:nvPr/>
        </p:nvCxnSpPr>
        <p:spPr>
          <a:xfrm>
            <a:off x="1336083" y="5004391"/>
            <a:ext cx="4013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D19896-0012-36E9-2656-0CAFF40D6BF8}"/>
              </a:ext>
            </a:extLst>
          </p:cNvPr>
          <p:cNvCxnSpPr>
            <a:cxnSpLocks/>
          </p:cNvCxnSpPr>
          <p:nvPr/>
        </p:nvCxnSpPr>
        <p:spPr>
          <a:xfrm flipH="1" flipV="1">
            <a:off x="1336082" y="2456030"/>
            <a:ext cx="9191" cy="254836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6AC380-BD61-3DD3-E8AF-9F6419F97C5B}"/>
              </a:ext>
            </a:extLst>
          </p:cNvPr>
          <p:cNvCxnSpPr>
            <a:cxnSpLocks/>
          </p:cNvCxnSpPr>
          <p:nvPr/>
        </p:nvCxnSpPr>
        <p:spPr>
          <a:xfrm>
            <a:off x="1352749" y="2464362"/>
            <a:ext cx="4013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485615-9062-F203-BC24-1540F3EFF43C}"/>
              </a:ext>
            </a:extLst>
          </p:cNvPr>
          <p:cNvCxnSpPr>
            <a:cxnSpLocks/>
          </p:cNvCxnSpPr>
          <p:nvPr/>
        </p:nvCxnSpPr>
        <p:spPr>
          <a:xfrm>
            <a:off x="1336082" y="3764871"/>
            <a:ext cx="4013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0C6ACB1-9B58-8896-2ABC-E5D6D19798FB}"/>
              </a:ext>
            </a:extLst>
          </p:cNvPr>
          <p:cNvSpPr txBox="1"/>
          <p:nvPr/>
        </p:nvSpPr>
        <p:spPr>
          <a:xfrm>
            <a:off x="1752672" y="3580205"/>
            <a:ext cx="146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2AE45B-5556-A715-413C-7DCB7B32C428}"/>
              </a:ext>
            </a:extLst>
          </p:cNvPr>
          <p:cNvCxnSpPr>
            <a:cxnSpLocks/>
          </p:cNvCxnSpPr>
          <p:nvPr/>
        </p:nvCxnSpPr>
        <p:spPr>
          <a:xfrm flipV="1">
            <a:off x="4234975" y="1849014"/>
            <a:ext cx="0" cy="3852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875F54C-C484-45CC-ED85-9BE0FF38C89C}"/>
              </a:ext>
            </a:extLst>
          </p:cNvPr>
          <p:cNvCxnSpPr>
            <a:cxnSpLocks/>
          </p:cNvCxnSpPr>
          <p:nvPr/>
        </p:nvCxnSpPr>
        <p:spPr>
          <a:xfrm>
            <a:off x="360255" y="6359276"/>
            <a:ext cx="8633795" cy="0"/>
          </a:xfrm>
          <a:prstGeom prst="line">
            <a:avLst/>
          </a:prstGeom>
          <a:ln w="114300">
            <a:solidFill>
              <a:srgbClr val="9BE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97D030-8C14-2CFB-B3D9-B40BFFAD1D12}"/>
              </a:ext>
            </a:extLst>
          </p:cNvPr>
          <p:cNvGrpSpPr/>
          <p:nvPr/>
        </p:nvGrpSpPr>
        <p:grpSpPr>
          <a:xfrm>
            <a:off x="9360660" y="863512"/>
            <a:ext cx="2446614" cy="1440607"/>
            <a:chOff x="9383979" y="635625"/>
            <a:chExt cx="2446614" cy="14406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AF5E96-3B0B-870A-A1AD-38AE0F109A8F}"/>
                </a:ext>
              </a:extLst>
            </p:cNvPr>
            <p:cNvSpPr/>
            <p:nvPr/>
          </p:nvSpPr>
          <p:spPr>
            <a:xfrm>
              <a:off x="9503956" y="918478"/>
              <a:ext cx="2326637" cy="1157754"/>
            </a:xfrm>
            <a:custGeom>
              <a:avLst/>
              <a:gdLst>
                <a:gd name="connsiteX0" fmla="*/ 0 w 2326637"/>
                <a:gd name="connsiteY0" fmla="*/ 0 h 1157754"/>
                <a:gd name="connsiteX1" fmla="*/ 558393 w 2326637"/>
                <a:gd name="connsiteY1" fmla="*/ 0 h 1157754"/>
                <a:gd name="connsiteX2" fmla="*/ 1186585 w 2326637"/>
                <a:gd name="connsiteY2" fmla="*/ 0 h 1157754"/>
                <a:gd name="connsiteX3" fmla="*/ 1814777 w 2326637"/>
                <a:gd name="connsiteY3" fmla="*/ 0 h 1157754"/>
                <a:gd name="connsiteX4" fmla="*/ 2326637 w 2326637"/>
                <a:gd name="connsiteY4" fmla="*/ 0 h 1157754"/>
                <a:gd name="connsiteX5" fmla="*/ 2326637 w 2326637"/>
                <a:gd name="connsiteY5" fmla="*/ 567299 h 1157754"/>
                <a:gd name="connsiteX6" fmla="*/ 2326637 w 2326637"/>
                <a:gd name="connsiteY6" fmla="*/ 1157754 h 1157754"/>
                <a:gd name="connsiteX7" fmla="*/ 1698445 w 2326637"/>
                <a:gd name="connsiteY7" fmla="*/ 1157754 h 1157754"/>
                <a:gd name="connsiteX8" fmla="*/ 1140052 w 2326637"/>
                <a:gd name="connsiteY8" fmla="*/ 1157754 h 1157754"/>
                <a:gd name="connsiteX9" fmla="*/ 628192 w 2326637"/>
                <a:gd name="connsiteY9" fmla="*/ 1157754 h 1157754"/>
                <a:gd name="connsiteX10" fmla="*/ 0 w 2326637"/>
                <a:gd name="connsiteY10" fmla="*/ 1157754 h 1157754"/>
                <a:gd name="connsiteX11" fmla="*/ 0 w 2326637"/>
                <a:gd name="connsiteY11" fmla="*/ 602032 h 1157754"/>
                <a:gd name="connsiteX12" fmla="*/ 0 w 2326637"/>
                <a:gd name="connsiteY12" fmla="*/ 0 h 115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6637" h="1157754" fill="none" extrusionOk="0">
                  <a:moveTo>
                    <a:pt x="0" y="0"/>
                  </a:moveTo>
                  <a:cubicBezTo>
                    <a:pt x="158330" y="26943"/>
                    <a:pt x="420742" y="-26810"/>
                    <a:pt x="558393" y="0"/>
                  </a:cubicBezTo>
                  <a:cubicBezTo>
                    <a:pt x="696044" y="26810"/>
                    <a:pt x="980409" y="4340"/>
                    <a:pt x="1186585" y="0"/>
                  </a:cubicBezTo>
                  <a:cubicBezTo>
                    <a:pt x="1392761" y="-4340"/>
                    <a:pt x="1561129" y="5205"/>
                    <a:pt x="1814777" y="0"/>
                  </a:cubicBezTo>
                  <a:cubicBezTo>
                    <a:pt x="2068425" y="-5205"/>
                    <a:pt x="2202391" y="5697"/>
                    <a:pt x="2326637" y="0"/>
                  </a:cubicBezTo>
                  <a:cubicBezTo>
                    <a:pt x="2349670" y="188502"/>
                    <a:pt x="2351908" y="319922"/>
                    <a:pt x="2326637" y="567299"/>
                  </a:cubicBezTo>
                  <a:cubicBezTo>
                    <a:pt x="2301366" y="814676"/>
                    <a:pt x="2314386" y="871913"/>
                    <a:pt x="2326637" y="1157754"/>
                  </a:cubicBezTo>
                  <a:cubicBezTo>
                    <a:pt x="2104599" y="1163261"/>
                    <a:pt x="1867357" y="1155281"/>
                    <a:pt x="1698445" y="1157754"/>
                  </a:cubicBezTo>
                  <a:cubicBezTo>
                    <a:pt x="1529533" y="1160227"/>
                    <a:pt x="1396363" y="1134085"/>
                    <a:pt x="1140052" y="1157754"/>
                  </a:cubicBezTo>
                  <a:cubicBezTo>
                    <a:pt x="883741" y="1181423"/>
                    <a:pt x="859820" y="1155501"/>
                    <a:pt x="628192" y="1157754"/>
                  </a:cubicBezTo>
                  <a:cubicBezTo>
                    <a:pt x="396564" y="1160007"/>
                    <a:pt x="212979" y="1142579"/>
                    <a:pt x="0" y="1157754"/>
                  </a:cubicBezTo>
                  <a:cubicBezTo>
                    <a:pt x="19426" y="909039"/>
                    <a:pt x="-11307" y="766354"/>
                    <a:pt x="0" y="602032"/>
                  </a:cubicBezTo>
                  <a:cubicBezTo>
                    <a:pt x="11307" y="437710"/>
                    <a:pt x="-12348" y="183906"/>
                    <a:pt x="0" y="0"/>
                  </a:cubicBezTo>
                  <a:close/>
                </a:path>
                <a:path w="2326637" h="1157754" stroke="0" extrusionOk="0">
                  <a:moveTo>
                    <a:pt x="0" y="0"/>
                  </a:moveTo>
                  <a:cubicBezTo>
                    <a:pt x="219562" y="-21842"/>
                    <a:pt x="377037" y="17074"/>
                    <a:pt x="628192" y="0"/>
                  </a:cubicBezTo>
                  <a:cubicBezTo>
                    <a:pt x="879347" y="-17074"/>
                    <a:pt x="994892" y="19153"/>
                    <a:pt x="1209851" y="0"/>
                  </a:cubicBezTo>
                  <a:cubicBezTo>
                    <a:pt x="1424810" y="-19153"/>
                    <a:pt x="1944048" y="-12991"/>
                    <a:pt x="2326637" y="0"/>
                  </a:cubicBezTo>
                  <a:cubicBezTo>
                    <a:pt x="2351137" y="166689"/>
                    <a:pt x="2338310" y="439763"/>
                    <a:pt x="2326637" y="555722"/>
                  </a:cubicBezTo>
                  <a:cubicBezTo>
                    <a:pt x="2314964" y="671681"/>
                    <a:pt x="2347931" y="892053"/>
                    <a:pt x="2326637" y="1157754"/>
                  </a:cubicBezTo>
                  <a:cubicBezTo>
                    <a:pt x="2168637" y="1149369"/>
                    <a:pt x="1892853" y="1144912"/>
                    <a:pt x="1698445" y="1157754"/>
                  </a:cubicBezTo>
                  <a:cubicBezTo>
                    <a:pt x="1504037" y="1170596"/>
                    <a:pt x="1266390" y="1146481"/>
                    <a:pt x="1140052" y="1157754"/>
                  </a:cubicBezTo>
                  <a:cubicBezTo>
                    <a:pt x="1013714" y="1169027"/>
                    <a:pt x="728348" y="1180122"/>
                    <a:pt x="581659" y="1157754"/>
                  </a:cubicBezTo>
                  <a:cubicBezTo>
                    <a:pt x="434970" y="1135386"/>
                    <a:pt x="285169" y="1164353"/>
                    <a:pt x="0" y="1157754"/>
                  </a:cubicBezTo>
                  <a:cubicBezTo>
                    <a:pt x="19071" y="916987"/>
                    <a:pt x="-9330" y="818686"/>
                    <a:pt x="0" y="555722"/>
                  </a:cubicBezTo>
                  <a:cubicBezTo>
                    <a:pt x="9330" y="292758"/>
                    <a:pt x="12288" y="19819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986A4-1C9D-BD4A-8759-C1543DC66134}"/>
                </a:ext>
              </a:extLst>
            </p:cNvPr>
            <p:cNvSpPr txBox="1"/>
            <p:nvPr/>
          </p:nvSpPr>
          <p:spPr>
            <a:xfrm>
              <a:off x="9587274" y="1045838"/>
              <a:ext cx="2160000" cy="854080"/>
            </a:xfrm>
            <a:custGeom>
              <a:avLst/>
              <a:gdLst>
                <a:gd name="connsiteX0" fmla="*/ 0 w 2160000"/>
                <a:gd name="connsiteY0" fmla="*/ 0 h 854080"/>
                <a:gd name="connsiteX1" fmla="*/ 518400 w 2160000"/>
                <a:gd name="connsiteY1" fmla="*/ 0 h 854080"/>
                <a:gd name="connsiteX2" fmla="*/ 1015200 w 2160000"/>
                <a:gd name="connsiteY2" fmla="*/ 0 h 854080"/>
                <a:gd name="connsiteX3" fmla="*/ 1598400 w 2160000"/>
                <a:gd name="connsiteY3" fmla="*/ 0 h 854080"/>
                <a:gd name="connsiteX4" fmla="*/ 2160000 w 2160000"/>
                <a:gd name="connsiteY4" fmla="*/ 0 h 854080"/>
                <a:gd name="connsiteX5" fmla="*/ 2160000 w 2160000"/>
                <a:gd name="connsiteY5" fmla="*/ 409958 h 854080"/>
                <a:gd name="connsiteX6" fmla="*/ 2160000 w 2160000"/>
                <a:gd name="connsiteY6" fmla="*/ 854080 h 854080"/>
                <a:gd name="connsiteX7" fmla="*/ 1684800 w 2160000"/>
                <a:gd name="connsiteY7" fmla="*/ 854080 h 854080"/>
                <a:gd name="connsiteX8" fmla="*/ 1209600 w 2160000"/>
                <a:gd name="connsiteY8" fmla="*/ 854080 h 854080"/>
                <a:gd name="connsiteX9" fmla="*/ 734400 w 2160000"/>
                <a:gd name="connsiteY9" fmla="*/ 854080 h 854080"/>
                <a:gd name="connsiteX10" fmla="*/ 0 w 2160000"/>
                <a:gd name="connsiteY10" fmla="*/ 854080 h 854080"/>
                <a:gd name="connsiteX11" fmla="*/ 0 w 2160000"/>
                <a:gd name="connsiteY11" fmla="*/ 418499 h 854080"/>
                <a:gd name="connsiteX12" fmla="*/ 0 w 2160000"/>
                <a:gd name="connsiteY12" fmla="*/ 0 h 85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0000" h="854080" extrusionOk="0">
                  <a:moveTo>
                    <a:pt x="0" y="0"/>
                  </a:moveTo>
                  <a:cubicBezTo>
                    <a:pt x="253537" y="22076"/>
                    <a:pt x="332350" y="-7873"/>
                    <a:pt x="518400" y="0"/>
                  </a:cubicBezTo>
                  <a:cubicBezTo>
                    <a:pt x="704450" y="7873"/>
                    <a:pt x="811662" y="-20121"/>
                    <a:pt x="1015200" y="0"/>
                  </a:cubicBezTo>
                  <a:cubicBezTo>
                    <a:pt x="1218738" y="20121"/>
                    <a:pt x="1462638" y="15412"/>
                    <a:pt x="1598400" y="0"/>
                  </a:cubicBezTo>
                  <a:cubicBezTo>
                    <a:pt x="1734162" y="-15412"/>
                    <a:pt x="2033333" y="21765"/>
                    <a:pt x="2160000" y="0"/>
                  </a:cubicBezTo>
                  <a:cubicBezTo>
                    <a:pt x="2143276" y="92060"/>
                    <a:pt x="2168358" y="317277"/>
                    <a:pt x="2160000" y="409958"/>
                  </a:cubicBezTo>
                  <a:cubicBezTo>
                    <a:pt x="2151642" y="502639"/>
                    <a:pt x="2145968" y="695385"/>
                    <a:pt x="2160000" y="854080"/>
                  </a:cubicBezTo>
                  <a:cubicBezTo>
                    <a:pt x="2030242" y="843421"/>
                    <a:pt x="1823352" y="859831"/>
                    <a:pt x="1684800" y="854080"/>
                  </a:cubicBezTo>
                  <a:cubicBezTo>
                    <a:pt x="1546248" y="848329"/>
                    <a:pt x="1365900" y="831805"/>
                    <a:pt x="1209600" y="854080"/>
                  </a:cubicBezTo>
                  <a:cubicBezTo>
                    <a:pt x="1053300" y="876355"/>
                    <a:pt x="928648" y="840520"/>
                    <a:pt x="734400" y="854080"/>
                  </a:cubicBezTo>
                  <a:cubicBezTo>
                    <a:pt x="540152" y="867640"/>
                    <a:pt x="269787" y="841653"/>
                    <a:pt x="0" y="854080"/>
                  </a:cubicBezTo>
                  <a:cubicBezTo>
                    <a:pt x="-20848" y="688269"/>
                    <a:pt x="-21481" y="601523"/>
                    <a:pt x="0" y="418499"/>
                  </a:cubicBezTo>
                  <a:cubicBezTo>
                    <a:pt x="21481" y="235475"/>
                    <a:pt x="-12695" y="204345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75249056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단순 샘플링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data(1)-(4)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5F7A6B-E155-4221-B001-09B4034AAA81}"/>
                </a:ext>
              </a:extLst>
            </p:cNvPr>
            <p:cNvSpPr txBox="1"/>
            <p:nvPr/>
          </p:nvSpPr>
          <p:spPr>
            <a:xfrm>
              <a:off x="9383979" y="635625"/>
              <a:ext cx="1387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Ver1</a:t>
              </a:r>
              <a:endParaRPr lang="ko-KR" altLang="en-US" sz="14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85D4489-B1D3-8F1F-F9DE-D6154C960D87}"/>
              </a:ext>
            </a:extLst>
          </p:cNvPr>
          <p:cNvGrpSpPr/>
          <p:nvPr/>
        </p:nvGrpSpPr>
        <p:grpSpPr>
          <a:xfrm>
            <a:off x="9360660" y="2532485"/>
            <a:ext cx="2446614" cy="1460153"/>
            <a:chOff x="9383979" y="2175934"/>
            <a:chExt cx="2446614" cy="146015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459DDD5-BF83-2BFE-9F8C-4CAA2A2FEE8C}"/>
                </a:ext>
              </a:extLst>
            </p:cNvPr>
            <p:cNvSpPr/>
            <p:nvPr/>
          </p:nvSpPr>
          <p:spPr>
            <a:xfrm>
              <a:off x="9503956" y="2478333"/>
              <a:ext cx="2326637" cy="1157754"/>
            </a:xfrm>
            <a:custGeom>
              <a:avLst/>
              <a:gdLst>
                <a:gd name="connsiteX0" fmla="*/ 0 w 2326637"/>
                <a:gd name="connsiteY0" fmla="*/ 0 h 1157754"/>
                <a:gd name="connsiteX1" fmla="*/ 558393 w 2326637"/>
                <a:gd name="connsiteY1" fmla="*/ 0 h 1157754"/>
                <a:gd name="connsiteX2" fmla="*/ 1186585 w 2326637"/>
                <a:gd name="connsiteY2" fmla="*/ 0 h 1157754"/>
                <a:gd name="connsiteX3" fmla="*/ 1814777 w 2326637"/>
                <a:gd name="connsiteY3" fmla="*/ 0 h 1157754"/>
                <a:gd name="connsiteX4" fmla="*/ 2326637 w 2326637"/>
                <a:gd name="connsiteY4" fmla="*/ 0 h 1157754"/>
                <a:gd name="connsiteX5" fmla="*/ 2326637 w 2326637"/>
                <a:gd name="connsiteY5" fmla="*/ 567299 h 1157754"/>
                <a:gd name="connsiteX6" fmla="*/ 2326637 w 2326637"/>
                <a:gd name="connsiteY6" fmla="*/ 1157754 h 1157754"/>
                <a:gd name="connsiteX7" fmla="*/ 1698445 w 2326637"/>
                <a:gd name="connsiteY7" fmla="*/ 1157754 h 1157754"/>
                <a:gd name="connsiteX8" fmla="*/ 1140052 w 2326637"/>
                <a:gd name="connsiteY8" fmla="*/ 1157754 h 1157754"/>
                <a:gd name="connsiteX9" fmla="*/ 628192 w 2326637"/>
                <a:gd name="connsiteY9" fmla="*/ 1157754 h 1157754"/>
                <a:gd name="connsiteX10" fmla="*/ 0 w 2326637"/>
                <a:gd name="connsiteY10" fmla="*/ 1157754 h 1157754"/>
                <a:gd name="connsiteX11" fmla="*/ 0 w 2326637"/>
                <a:gd name="connsiteY11" fmla="*/ 602032 h 1157754"/>
                <a:gd name="connsiteX12" fmla="*/ 0 w 2326637"/>
                <a:gd name="connsiteY12" fmla="*/ 0 h 115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6637" h="1157754" fill="none" extrusionOk="0">
                  <a:moveTo>
                    <a:pt x="0" y="0"/>
                  </a:moveTo>
                  <a:cubicBezTo>
                    <a:pt x="158330" y="26943"/>
                    <a:pt x="420742" y="-26810"/>
                    <a:pt x="558393" y="0"/>
                  </a:cubicBezTo>
                  <a:cubicBezTo>
                    <a:pt x="696044" y="26810"/>
                    <a:pt x="980409" y="4340"/>
                    <a:pt x="1186585" y="0"/>
                  </a:cubicBezTo>
                  <a:cubicBezTo>
                    <a:pt x="1392761" y="-4340"/>
                    <a:pt x="1561129" y="5205"/>
                    <a:pt x="1814777" y="0"/>
                  </a:cubicBezTo>
                  <a:cubicBezTo>
                    <a:pt x="2068425" y="-5205"/>
                    <a:pt x="2202391" y="5697"/>
                    <a:pt x="2326637" y="0"/>
                  </a:cubicBezTo>
                  <a:cubicBezTo>
                    <a:pt x="2349670" y="188502"/>
                    <a:pt x="2351908" y="319922"/>
                    <a:pt x="2326637" y="567299"/>
                  </a:cubicBezTo>
                  <a:cubicBezTo>
                    <a:pt x="2301366" y="814676"/>
                    <a:pt x="2314386" y="871913"/>
                    <a:pt x="2326637" y="1157754"/>
                  </a:cubicBezTo>
                  <a:cubicBezTo>
                    <a:pt x="2104599" y="1163261"/>
                    <a:pt x="1867357" y="1155281"/>
                    <a:pt x="1698445" y="1157754"/>
                  </a:cubicBezTo>
                  <a:cubicBezTo>
                    <a:pt x="1529533" y="1160227"/>
                    <a:pt x="1396363" y="1134085"/>
                    <a:pt x="1140052" y="1157754"/>
                  </a:cubicBezTo>
                  <a:cubicBezTo>
                    <a:pt x="883741" y="1181423"/>
                    <a:pt x="859820" y="1155501"/>
                    <a:pt x="628192" y="1157754"/>
                  </a:cubicBezTo>
                  <a:cubicBezTo>
                    <a:pt x="396564" y="1160007"/>
                    <a:pt x="212979" y="1142579"/>
                    <a:pt x="0" y="1157754"/>
                  </a:cubicBezTo>
                  <a:cubicBezTo>
                    <a:pt x="19426" y="909039"/>
                    <a:pt x="-11307" y="766354"/>
                    <a:pt x="0" y="602032"/>
                  </a:cubicBezTo>
                  <a:cubicBezTo>
                    <a:pt x="11307" y="437710"/>
                    <a:pt x="-12348" y="183906"/>
                    <a:pt x="0" y="0"/>
                  </a:cubicBezTo>
                  <a:close/>
                </a:path>
                <a:path w="2326637" h="1157754" stroke="0" extrusionOk="0">
                  <a:moveTo>
                    <a:pt x="0" y="0"/>
                  </a:moveTo>
                  <a:cubicBezTo>
                    <a:pt x="219562" y="-21842"/>
                    <a:pt x="377037" y="17074"/>
                    <a:pt x="628192" y="0"/>
                  </a:cubicBezTo>
                  <a:cubicBezTo>
                    <a:pt x="879347" y="-17074"/>
                    <a:pt x="994892" y="19153"/>
                    <a:pt x="1209851" y="0"/>
                  </a:cubicBezTo>
                  <a:cubicBezTo>
                    <a:pt x="1424810" y="-19153"/>
                    <a:pt x="1944048" y="-12991"/>
                    <a:pt x="2326637" y="0"/>
                  </a:cubicBezTo>
                  <a:cubicBezTo>
                    <a:pt x="2351137" y="166689"/>
                    <a:pt x="2338310" y="439763"/>
                    <a:pt x="2326637" y="555722"/>
                  </a:cubicBezTo>
                  <a:cubicBezTo>
                    <a:pt x="2314964" y="671681"/>
                    <a:pt x="2347931" y="892053"/>
                    <a:pt x="2326637" y="1157754"/>
                  </a:cubicBezTo>
                  <a:cubicBezTo>
                    <a:pt x="2168637" y="1149369"/>
                    <a:pt x="1892853" y="1144912"/>
                    <a:pt x="1698445" y="1157754"/>
                  </a:cubicBezTo>
                  <a:cubicBezTo>
                    <a:pt x="1504037" y="1170596"/>
                    <a:pt x="1266390" y="1146481"/>
                    <a:pt x="1140052" y="1157754"/>
                  </a:cubicBezTo>
                  <a:cubicBezTo>
                    <a:pt x="1013714" y="1169027"/>
                    <a:pt x="728348" y="1180122"/>
                    <a:pt x="581659" y="1157754"/>
                  </a:cubicBezTo>
                  <a:cubicBezTo>
                    <a:pt x="434970" y="1135386"/>
                    <a:pt x="285169" y="1164353"/>
                    <a:pt x="0" y="1157754"/>
                  </a:cubicBezTo>
                  <a:cubicBezTo>
                    <a:pt x="19071" y="916987"/>
                    <a:pt x="-9330" y="818686"/>
                    <a:pt x="0" y="555722"/>
                  </a:cubicBezTo>
                  <a:cubicBezTo>
                    <a:pt x="9330" y="292758"/>
                    <a:pt x="12288" y="19819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4A232A-D521-3527-D15D-B856AEE130A2}"/>
                </a:ext>
              </a:extLst>
            </p:cNvPr>
            <p:cNvSpPr txBox="1"/>
            <p:nvPr/>
          </p:nvSpPr>
          <p:spPr>
            <a:xfrm>
              <a:off x="9587274" y="2586147"/>
              <a:ext cx="2160000" cy="848437"/>
            </a:xfrm>
            <a:custGeom>
              <a:avLst/>
              <a:gdLst>
                <a:gd name="connsiteX0" fmla="*/ 0 w 2160000"/>
                <a:gd name="connsiteY0" fmla="*/ 0 h 848437"/>
                <a:gd name="connsiteX1" fmla="*/ 518400 w 2160000"/>
                <a:gd name="connsiteY1" fmla="*/ 0 h 848437"/>
                <a:gd name="connsiteX2" fmla="*/ 1015200 w 2160000"/>
                <a:gd name="connsiteY2" fmla="*/ 0 h 848437"/>
                <a:gd name="connsiteX3" fmla="*/ 1598400 w 2160000"/>
                <a:gd name="connsiteY3" fmla="*/ 0 h 848437"/>
                <a:gd name="connsiteX4" fmla="*/ 2160000 w 2160000"/>
                <a:gd name="connsiteY4" fmla="*/ 0 h 848437"/>
                <a:gd name="connsiteX5" fmla="*/ 2160000 w 2160000"/>
                <a:gd name="connsiteY5" fmla="*/ 407250 h 848437"/>
                <a:gd name="connsiteX6" fmla="*/ 2160000 w 2160000"/>
                <a:gd name="connsiteY6" fmla="*/ 848437 h 848437"/>
                <a:gd name="connsiteX7" fmla="*/ 1684800 w 2160000"/>
                <a:gd name="connsiteY7" fmla="*/ 848437 h 848437"/>
                <a:gd name="connsiteX8" fmla="*/ 1209600 w 2160000"/>
                <a:gd name="connsiteY8" fmla="*/ 848437 h 848437"/>
                <a:gd name="connsiteX9" fmla="*/ 734400 w 2160000"/>
                <a:gd name="connsiteY9" fmla="*/ 848437 h 848437"/>
                <a:gd name="connsiteX10" fmla="*/ 0 w 2160000"/>
                <a:gd name="connsiteY10" fmla="*/ 848437 h 848437"/>
                <a:gd name="connsiteX11" fmla="*/ 0 w 2160000"/>
                <a:gd name="connsiteY11" fmla="*/ 415734 h 848437"/>
                <a:gd name="connsiteX12" fmla="*/ 0 w 2160000"/>
                <a:gd name="connsiteY12" fmla="*/ 0 h 84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0000" h="848437" extrusionOk="0">
                  <a:moveTo>
                    <a:pt x="0" y="0"/>
                  </a:moveTo>
                  <a:cubicBezTo>
                    <a:pt x="253537" y="22076"/>
                    <a:pt x="332350" y="-7873"/>
                    <a:pt x="518400" y="0"/>
                  </a:cubicBezTo>
                  <a:cubicBezTo>
                    <a:pt x="704450" y="7873"/>
                    <a:pt x="811662" y="-20121"/>
                    <a:pt x="1015200" y="0"/>
                  </a:cubicBezTo>
                  <a:cubicBezTo>
                    <a:pt x="1218738" y="20121"/>
                    <a:pt x="1462638" y="15412"/>
                    <a:pt x="1598400" y="0"/>
                  </a:cubicBezTo>
                  <a:cubicBezTo>
                    <a:pt x="1734162" y="-15412"/>
                    <a:pt x="2033333" y="21765"/>
                    <a:pt x="2160000" y="0"/>
                  </a:cubicBezTo>
                  <a:cubicBezTo>
                    <a:pt x="2178172" y="195718"/>
                    <a:pt x="2168515" y="207459"/>
                    <a:pt x="2160000" y="407250"/>
                  </a:cubicBezTo>
                  <a:cubicBezTo>
                    <a:pt x="2151486" y="607041"/>
                    <a:pt x="2149659" y="705230"/>
                    <a:pt x="2160000" y="848437"/>
                  </a:cubicBezTo>
                  <a:cubicBezTo>
                    <a:pt x="2030242" y="837778"/>
                    <a:pt x="1823352" y="854188"/>
                    <a:pt x="1684800" y="848437"/>
                  </a:cubicBezTo>
                  <a:cubicBezTo>
                    <a:pt x="1546248" y="842686"/>
                    <a:pt x="1365900" y="826162"/>
                    <a:pt x="1209600" y="848437"/>
                  </a:cubicBezTo>
                  <a:cubicBezTo>
                    <a:pt x="1053300" y="870712"/>
                    <a:pt x="928648" y="834877"/>
                    <a:pt x="734400" y="848437"/>
                  </a:cubicBezTo>
                  <a:cubicBezTo>
                    <a:pt x="540152" y="861997"/>
                    <a:pt x="269787" y="836010"/>
                    <a:pt x="0" y="848437"/>
                  </a:cubicBezTo>
                  <a:cubicBezTo>
                    <a:pt x="7088" y="751145"/>
                    <a:pt x="-9657" y="616321"/>
                    <a:pt x="0" y="415734"/>
                  </a:cubicBezTo>
                  <a:cubicBezTo>
                    <a:pt x="9657" y="215147"/>
                    <a:pt x="2587" y="164563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75249056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data(1)-(4)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73D8F4-BCC1-8B55-489F-EA9728523016}"/>
                </a:ext>
              </a:extLst>
            </p:cNvPr>
            <p:cNvSpPr txBox="1"/>
            <p:nvPr/>
          </p:nvSpPr>
          <p:spPr>
            <a:xfrm>
              <a:off x="9383979" y="2175934"/>
              <a:ext cx="1387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Ver</a:t>
              </a:r>
              <a:r>
                <a:rPr lang="ko-KR" altLang="en-US" sz="14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14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endParaRPr lang="ko-KR" altLang="en-US" sz="14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0D92F7D-5A2B-49F9-7860-2841CF11B3A8}"/>
              </a:ext>
            </a:extLst>
          </p:cNvPr>
          <p:cNvGrpSpPr/>
          <p:nvPr/>
        </p:nvGrpSpPr>
        <p:grpSpPr>
          <a:xfrm>
            <a:off x="9360660" y="4221004"/>
            <a:ext cx="2446614" cy="1451700"/>
            <a:chOff x="9383979" y="5238604"/>
            <a:chExt cx="2446614" cy="14517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B097C4-C542-0B5E-DCD2-13BD120E9283}"/>
                </a:ext>
              </a:extLst>
            </p:cNvPr>
            <p:cNvSpPr/>
            <p:nvPr/>
          </p:nvSpPr>
          <p:spPr>
            <a:xfrm>
              <a:off x="9503956" y="5532550"/>
              <a:ext cx="2326637" cy="1157754"/>
            </a:xfrm>
            <a:custGeom>
              <a:avLst/>
              <a:gdLst>
                <a:gd name="connsiteX0" fmla="*/ 0 w 2326637"/>
                <a:gd name="connsiteY0" fmla="*/ 0 h 1157754"/>
                <a:gd name="connsiteX1" fmla="*/ 558393 w 2326637"/>
                <a:gd name="connsiteY1" fmla="*/ 0 h 1157754"/>
                <a:gd name="connsiteX2" fmla="*/ 1186585 w 2326637"/>
                <a:gd name="connsiteY2" fmla="*/ 0 h 1157754"/>
                <a:gd name="connsiteX3" fmla="*/ 1814777 w 2326637"/>
                <a:gd name="connsiteY3" fmla="*/ 0 h 1157754"/>
                <a:gd name="connsiteX4" fmla="*/ 2326637 w 2326637"/>
                <a:gd name="connsiteY4" fmla="*/ 0 h 1157754"/>
                <a:gd name="connsiteX5" fmla="*/ 2326637 w 2326637"/>
                <a:gd name="connsiteY5" fmla="*/ 567299 h 1157754"/>
                <a:gd name="connsiteX6" fmla="*/ 2326637 w 2326637"/>
                <a:gd name="connsiteY6" fmla="*/ 1157754 h 1157754"/>
                <a:gd name="connsiteX7" fmla="*/ 1698445 w 2326637"/>
                <a:gd name="connsiteY7" fmla="*/ 1157754 h 1157754"/>
                <a:gd name="connsiteX8" fmla="*/ 1140052 w 2326637"/>
                <a:gd name="connsiteY8" fmla="*/ 1157754 h 1157754"/>
                <a:gd name="connsiteX9" fmla="*/ 628192 w 2326637"/>
                <a:gd name="connsiteY9" fmla="*/ 1157754 h 1157754"/>
                <a:gd name="connsiteX10" fmla="*/ 0 w 2326637"/>
                <a:gd name="connsiteY10" fmla="*/ 1157754 h 1157754"/>
                <a:gd name="connsiteX11" fmla="*/ 0 w 2326637"/>
                <a:gd name="connsiteY11" fmla="*/ 602032 h 1157754"/>
                <a:gd name="connsiteX12" fmla="*/ 0 w 2326637"/>
                <a:gd name="connsiteY12" fmla="*/ 0 h 115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6637" h="1157754" fill="none" extrusionOk="0">
                  <a:moveTo>
                    <a:pt x="0" y="0"/>
                  </a:moveTo>
                  <a:cubicBezTo>
                    <a:pt x="158330" y="26943"/>
                    <a:pt x="420742" y="-26810"/>
                    <a:pt x="558393" y="0"/>
                  </a:cubicBezTo>
                  <a:cubicBezTo>
                    <a:pt x="696044" y="26810"/>
                    <a:pt x="980409" y="4340"/>
                    <a:pt x="1186585" y="0"/>
                  </a:cubicBezTo>
                  <a:cubicBezTo>
                    <a:pt x="1392761" y="-4340"/>
                    <a:pt x="1561129" y="5205"/>
                    <a:pt x="1814777" y="0"/>
                  </a:cubicBezTo>
                  <a:cubicBezTo>
                    <a:pt x="2068425" y="-5205"/>
                    <a:pt x="2202391" y="5697"/>
                    <a:pt x="2326637" y="0"/>
                  </a:cubicBezTo>
                  <a:cubicBezTo>
                    <a:pt x="2349670" y="188502"/>
                    <a:pt x="2351908" y="319922"/>
                    <a:pt x="2326637" y="567299"/>
                  </a:cubicBezTo>
                  <a:cubicBezTo>
                    <a:pt x="2301366" y="814676"/>
                    <a:pt x="2314386" y="871913"/>
                    <a:pt x="2326637" y="1157754"/>
                  </a:cubicBezTo>
                  <a:cubicBezTo>
                    <a:pt x="2104599" y="1163261"/>
                    <a:pt x="1867357" y="1155281"/>
                    <a:pt x="1698445" y="1157754"/>
                  </a:cubicBezTo>
                  <a:cubicBezTo>
                    <a:pt x="1529533" y="1160227"/>
                    <a:pt x="1396363" y="1134085"/>
                    <a:pt x="1140052" y="1157754"/>
                  </a:cubicBezTo>
                  <a:cubicBezTo>
                    <a:pt x="883741" y="1181423"/>
                    <a:pt x="859820" y="1155501"/>
                    <a:pt x="628192" y="1157754"/>
                  </a:cubicBezTo>
                  <a:cubicBezTo>
                    <a:pt x="396564" y="1160007"/>
                    <a:pt x="212979" y="1142579"/>
                    <a:pt x="0" y="1157754"/>
                  </a:cubicBezTo>
                  <a:cubicBezTo>
                    <a:pt x="19426" y="909039"/>
                    <a:pt x="-11307" y="766354"/>
                    <a:pt x="0" y="602032"/>
                  </a:cubicBezTo>
                  <a:cubicBezTo>
                    <a:pt x="11307" y="437710"/>
                    <a:pt x="-12348" y="183906"/>
                    <a:pt x="0" y="0"/>
                  </a:cubicBezTo>
                  <a:close/>
                </a:path>
                <a:path w="2326637" h="1157754" stroke="0" extrusionOk="0">
                  <a:moveTo>
                    <a:pt x="0" y="0"/>
                  </a:moveTo>
                  <a:cubicBezTo>
                    <a:pt x="219562" y="-21842"/>
                    <a:pt x="377037" y="17074"/>
                    <a:pt x="628192" y="0"/>
                  </a:cubicBezTo>
                  <a:cubicBezTo>
                    <a:pt x="879347" y="-17074"/>
                    <a:pt x="994892" y="19153"/>
                    <a:pt x="1209851" y="0"/>
                  </a:cubicBezTo>
                  <a:cubicBezTo>
                    <a:pt x="1424810" y="-19153"/>
                    <a:pt x="1944048" y="-12991"/>
                    <a:pt x="2326637" y="0"/>
                  </a:cubicBezTo>
                  <a:cubicBezTo>
                    <a:pt x="2351137" y="166689"/>
                    <a:pt x="2338310" y="439763"/>
                    <a:pt x="2326637" y="555722"/>
                  </a:cubicBezTo>
                  <a:cubicBezTo>
                    <a:pt x="2314964" y="671681"/>
                    <a:pt x="2347931" y="892053"/>
                    <a:pt x="2326637" y="1157754"/>
                  </a:cubicBezTo>
                  <a:cubicBezTo>
                    <a:pt x="2168637" y="1149369"/>
                    <a:pt x="1892853" y="1144912"/>
                    <a:pt x="1698445" y="1157754"/>
                  </a:cubicBezTo>
                  <a:cubicBezTo>
                    <a:pt x="1504037" y="1170596"/>
                    <a:pt x="1266390" y="1146481"/>
                    <a:pt x="1140052" y="1157754"/>
                  </a:cubicBezTo>
                  <a:cubicBezTo>
                    <a:pt x="1013714" y="1169027"/>
                    <a:pt x="728348" y="1180122"/>
                    <a:pt x="581659" y="1157754"/>
                  </a:cubicBezTo>
                  <a:cubicBezTo>
                    <a:pt x="434970" y="1135386"/>
                    <a:pt x="285169" y="1164353"/>
                    <a:pt x="0" y="1157754"/>
                  </a:cubicBezTo>
                  <a:cubicBezTo>
                    <a:pt x="19071" y="916987"/>
                    <a:pt x="-9330" y="818686"/>
                    <a:pt x="0" y="555722"/>
                  </a:cubicBezTo>
                  <a:cubicBezTo>
                    <a:pt x="9330" y="292758"/>
                    <a:pt x="12288" y="198190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8A2CAA-181A-2C02-6BB7-323BE1CBB154}"/>
                </a:ext>
              </a:extLst>
            </p:cNvPr>
            <p:cNvSpPr txBox="1"/>
            <p:nvPr/>
          </p:nvSpPr>
          <p:spPr>
            <a:xfrm>
              <a:off x="9587274" y="5664556"/>
              <a:ext cx="2160000" cy="848437"/>
            </a:xfrm>
            <a:custGeom>
              <a:avLst/>
              <a:gdLst>
                <a:gd name="connsiteX0" fmla="*/ 0 w 2160000"/>
                <a:gd name="connsiteY0" fmla="*/ 0 h 848437"/>
                <a:gd name="connsiteX1" fmla="*/ 496800 w 2160000"/>
                <a:gd name="connsiteY1" fmla="*/ 0 h 848437"/>
                <a:gd name="connsiteX2" fmla="*/ 993600 w 2160000"/>
                <a:gd name="connsiteY2" fmla="*/ 0 h 848437"/>
                <a:gd name="connsiteX3" fmla="*/ 1468800 w 2160000"/>
                <a:gd name="connsiteY3" fmla="*/ 0 h 848437"/>
                <a:gd name="connsiteX4" fmla="*/ 2160000 w 2160000"/>
                <a:gd name="connsiteY4" fmla="*/ 0 h 848437"/>
                <a:gd name="connsiteX5" fmla="*/ 2160000 w 2160000"/>
                <a:gd name="connsiteY5" fmla="*/ 432703 h 848437"/>
                <a:gd name="connsiteX6" fmla="*/ 2160000 w 2160000"/>
                <a:gd name="connsiteY6" fmla="*/ 848437 h 848437"/>
                <a:gd name="connsiteX7" fmla="*/ 1598400 w 2160000"/>
                <a:gd name="connsiteY7" fmla="*/ 848437 h 848437"/>
                <a:gd name="connsiteX8" fmla="*/ 1015200 w 2160000"/>
                <a:gd name="connsiteY8" fmla="*/ 848437 h 848437"/>
                <a:gd name="connsiteX9" fmla="*/ 475200 w 2160000"/>
                <a:gd name="connsiteY9" fmla="*/ 848437 h 848437"/>
                <a:gd name="connsiteX10" fmla="*/ 0 w 2160000"/>
                <a:gd name="connsiteY10" fmla="*/ 848437 h 848437"/>
                <a:gd name="connsiteX11" fmla="*/ 0 w 2160000"/>
                <a:gd name="connsiteY11" fmla="*/ 449672 h 848437"/>
                <a:gd name="connsiteX12" fmla="*/ 0 w 2160000"/>
                <a:gd name="connsiteY12" fmla="*/ 0 h 84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0000" h="848437" extrusionOk="0">
                  <a:moveTo>
                    <a:pt x="0" y="0"/>
                  </a:moveTo>
                  <a:cubicBezTo>
                    <a:pt x="247336" y="10416"/>
                    <a:pt x="325957" y="-36"/>
                    <a:pt x="496800" y="0"/>
                  </a:cubicBezTo>
                  <a:cubicBezTo>
                    <a:pt x="667643" y="36"/>
                    <a:pt x="882594" y="-10216"/>
                    <a:pt x="993600" y="0"/>
                  </a:cubicBezTo>
                  <a:cubicBezTo>
                    <a:pt x="1104606" y="10216"/>
                    <a:pt x="1305162" y="-5262"/>
                    <a:pt x="1468800" y="0"/>
                  </a:cubicBezTo>
                  <a:cubicBezTo>
                    <a:pt x="1632438" y="5262"/>
                    <a:pt x="1945029" y="1051"/>
                    <a:pt x="2160000" y="0"/>
                  </a:cubicBezTo>
                  <a:cubicBezTo>
                    <a:pt x="2146236" y="179722"/>
                    <a:pt x="2167324" y="311066"/>
                    <a:pt x="2160000" y="432703"/>
                  </a:cubicBezTo>
                  <a:cubicBezTo>
                    <a:pt x="2152676" y="554340"/>
                    <a:pt x="2162804" y="744894"/>
                    <a:pt x="2160000" y="848437"/>
                  </a:cubicBezTo>
                  <a:cubicBezTo>
                    <a:pt x="2011208" y="843704"/>
                    <a:pt x="1825306" y="827073"/>
                    <a:pt x="1598400" y="848437"/>
                  </a:cubicBezTo>
                  <a:cubicBezTo>
                    <a:pt x="1371494" y="869801"/>
                    <a:pt x="1172841" y="827208"/>
                    <a:pt x="1015200" y="848437"/>
                  </a:cubicBezTo>
                  <a:cubicBezTo>
                    <a:pt x="857559" y="869666"/>
                    <a:pt x="613957" y="829679"/>
                    <a:pt x="475200" y="848437"/>
                  </a:cubicBezTo>
                  <a:cubicBezTo>
                    <a:pt x="336443" y="867195"/>
                    <a:pt x="99064" y="837450"/>
                    <a:pt x="0" y="848437"/>
                  </a:cubicBezTo>
                  <a:cubicBezTo>
                    <a:pt x="8982" y="747024"/>
                    <a:pt x="-362" y="604735"/>
                    <a:pt x="0" y="449672"/>
                  </a:cubicBezTo>
                  <a:cubicBezTo>
                    <a:pt x="362" y="294610"/>
                    <a:pt x="3533" y="163907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54301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data(1)-(4)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7C4DDC2-D328-2540-02B4-B44D5547BA17}"/>
                </a:ext>
              </a:extLst>
            </p:cNvPr>
            <p:cNvSpPr txBox="1"/>
            <p:nvPr/>
          </p:nvSpPr>
          <p:spPr>
            <a:xfrm>
              <a:off x="9383979" y="5238604"/>
              <a:ext cx="1387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Ver 3</a:t>
              </a:r>
              <a:endParaRPr lang="ko-KR" altLang="en-US" sz="14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7FB91AB-BFFC-B36A-6172-941CE9FF9582}"/>
              </a:ext>
            </a:extLst>
          </p:cNvPr>
          <p:cNvSpPr/>
          <p:nvPr/>
        </p:nvSpPr>
        <p:spPr>
          <a:xfrm rot="5400000">
            <a:off x="873333" y="1608408"/>
            <a:ext cx="526161" cy="432670"/>
          </a:xfrm>
          <a:prstGeom prst="rightArrow">
            <a:avLst/>
          </a:prstGeom>
          <a:solidFill>
            <a:srgbClr val="9B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4089808-D72A-6C29-39F6-332DDC857CD0}"/>
              </a:ext>
            </a:extLst>
          </p:cNvPr>
          <p:cNvSpPr/>
          <p:nvPr/>
        </p:nvSpPr>
        <p:spPr>
          <a:xfrm>
            <a:off x="2984856" y="2155972"/>
            <a:ext cx="983015" cy="586334"/>
          </a:xfrm>
          <a:prstGeom prst="ellipse">
            <a:avLst/>
          </a:prstGeom>
          <a:solidFill>
            <a:srgbClr val="FBE5D6"/>
          </a:solidFill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Ver1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D9136DC-82CE-A93C-639A-8D662340DA2C}"/>
              </a:ext>
            </a:extLst>
          </p:cNvPr>
          <p:cNvSpPr/>
          <p:nvPr/>
        </p:nvSpPr>
        <p:spPr>
          <a:xfrm>
            <a:off x="2955695" y="3497196"/>
            <a:ext cx="983015" cy="586334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Ver2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D036EE-2E2B-EF60-F46E-EA51FE0973D7}"/>
              </a:ext>
            </a:extLst>
          </p:cNvPr>
          <p:cNvSpPr/>
          <p:nvPr/>
        </p:nvSpPr>
        <p:spPr>
          <a:xfrm>
            <a:off x="2916568" y="4703428"/>
            <a:ext cx="983015" cy="586334"/>
          </a:xfrm>
          <a:prstGeom prst="ellipse">
            <a:avLst/>
          </a:prstGeom>
          <a:solidFill>
            <a:srgbClr val="F1E7F9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Ver3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048FF4B-8487-DA7F-203D-C1EC311FB3EF}"/>
              </a:ext>
            </a:extLst>
          </p:cNvPr>
          <p:cNvGrpSpPr/>
          <p:nvPr/>
        </p:nvGrpSpPr>
        <p:grpSpPr>
          <a:xfrm>
            <a:off x="9511904" y="5901070"/>
            <a:ext cx="3898619" cy="459357"/>
            <a:chOff x="9511904" y="5901070"/>
            <a:chExt cx="3898619" cy="4593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E3DCA7-34CA-C084-8FF0-5878D8E0D5CF}"/>
                </a:ext>
              </a:extLst>
            </p:cNvPr>
            <p:cNvSpPr txBox="1"/>
            <p:nvPr/>
          </p:nvSpPr>
          <p:spPr>
            <a:xfrm>
              <a:off x="9723039" y="5901070"/>
              <a:ext cx="3687484" cy="45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총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12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가지</a:t>
              </a:r>
            </a:p>
          </p:txBody>
        </p:sp>
        <p:pic>
          <p:nvPicPr>
            <p:cNvPr id="37" name="그래픽 36" descr="확인 표시 단색으로 채워진">
              <a:extLst>
                <a:ext uri="{FF2B5EF4-FFF2-40B4-BE49-F238E27FC236}">
                  <a16:creationId xmlns:a16="http://schemas.microsoft.com/office/drawing/2014/main" id="{E83F1C7F-0AAD-3200-7004-6EED15970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11904" y="6000152"/>
              <a:ext cx="211135" cy="293629"/>
            </a:xfrm>
            <a:prstGeom prst="rect">
              <a:avLst/>
            </a:prstGeom>
          </p:spPr>
        </p:pic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9BD2D6A-991C-36CC-7E8E-437890FE4621}"/>
              </a:ext>
            </a:extLst>
          </p:cNvPr>
          <p:cNvSpPr/>
          <p:nvPr/>
        </p:nvSpPr>
        <p:spPr>
          <a:xfrm>
            <a:off x="4530181" y="1969868"/>
            <a:ext cx="2987697" cy="324000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94A35CB-CA3B-01AB-5628-F0F13C775E99}"/>
              </a:ext>
            </a:extLst>
          </p:cNvPr>
          <p:cNvSpPr/>
          <p:nvPr/>
        </p:nvSpPr>
        <p:spPr>
          <a:xfrm>
            <a:off x="7814144" y="1875425"/>
            <a:ext cx="1027802" cy="512887"/>
          </a:xfrm>
          <a:prstGeom prst="roundRect">
            <a:avLst/>
          </a:prstGeom>
          <a:noFill/>
          <a:ln w="28575">
            <a:solidFill>
              <a:srgbClr val="9BE2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data(1)</a:t>
            </a:r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31CB55A-7193-C717-38FB-D928D4D1EBC5}"/>
              </a:ext>
            </a:extLst>
          </p:cNvPr>
          <p:cNvCxnSpPr>
            <a:cxnSpLocks/>
          </p:cNvCxnSpPr>
          <p:nvPr/>
        </p:nvCxnSpPr>
        <p:spPr>
          <a:xfrm flipV="1">
            <a:off x="411055" y="5747551"/>
            <a:ext cx="0" cy="647648"/>
          </a:xfrm>
          <a:prstGeom prst="line">
            <a:avLst/>
          </a:prstGeom>
          <a:ln w="114300">
            <a:solidFill>
              <a:srgbClr val="9BE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2E5EAD9-E0EB-308B-B7F5-58B57E07C507}"/>
              </a:ext>
            </a:extLst>
          </p:cNvPr>
          <p:cNvCxnSpPr>
            <a:cxnSpLocks/>
          </p:cNvCxnSpPr>
          <p:nvPr/>
        </p:nvCxnSpPr>
        <p:spPr>
          <a:xfrm flipV="1">
            <a:off x="8943317" y="5772139"/>
            <a:ext cx="0" cy="647648"/>
          </a:xfrm>
          <a:prstGeom prst="line">
            <a:avLst/>
          </a:prstGeom>
          <a:ln w="114300">
            <a:solidFill>
              <a:srgbClr val="9BE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00B66EC-9042-7F90-FEE4-945A2ECC66F2}"/>
              </a:ext>
            </a:extLst>
          </p:cNvPr>
          <p:cNvSpPr/>
          <p:nvPr/>
        </p:nvSpPr>
        <p:spPr>
          <a:xfrm>
            <a:off x="3999061" y="6104757"/>
            <a:ext cx="1356250" cy="47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</a:t>
            </a:r>
            <a:r>
              <a:rPr lang="ko-KR" altLang="en-US" sz="20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E511AA-5BEC-461F-0A61-D600C1AA6F37}"/>
              </a:ext>
            </a:extLst>
          </p:cNvPr>
          <p:cNvSpPr txBox="1"/>
          <p:nvPr/>
        </p:nvSpPr>
        <p:spPr>
          <a:xfrm>
            <a:off x="4502080" y="2886086"/>
            <a:ext cx="162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Root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760478-EEB0-6D56-33F8-BD6F1B4D0A20}"/>
              </a:ext>
            </a:extLst>
          </p:cNvPr>
          <p:cNvSpPr/>
          <p:nvPr/>
        </p:nvSpPr>
        <p:spPr>
          <a:xfrm>
            <a:off x="7814144" y="2814309"/>
            <a:ext cx="1027802" cy="512887"/>
          </a:xfrm>
          <a:prstGeom prst="roundRect">
            <a:avLst/>
          </a:prstGeom>
          <a:noFill/>
          <a:ln w="28575">
            <a:solidFill>
              <a:srgbClr val="9BE2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data(2)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022025E-61A2-D6C1-5E40-E452D85072BA}"/>
              </a:ext>
            </a:extLst>
          </p:cNvPr>
          <p:cNvSpPr/>
          <p:nvPr/>
        </p:nvSpPr>
        <p:spPr>
          <a:xfrm>
            <a:off x="6019054" y="2908752"/>
            <a:ext cx="1498824" cy="324000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459B23-2D18-0136-8DAA-CB94E8A28DE5}"/>
              </a:ext>
            </a:extLst>
          </p:cNvPr>
          <p:cNvSpPr/>
          <p:nvPr/>
        </p:nvSpPr>
        <p:spPr>
          <a:xfrm>
            <a:off x="7814144" y="5206710"/>
            <a:ext cx="1027802" cy="512887"/>
          </a:xfrm>
          <a:prstGeom prst="roundRect">
            <a:avLst/>
          </a:prstGeom>
          <a:noFill/>
          <a:ln w="28575">
            <a:solidFill>
              <a:srgbClr val="9BE2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data(4)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1D8D2F-095E-4579-F7CA-F41DA934FA8A}"/>
              </a:ext>
            </a:extLst>
          </p:cNvPr>
          <p:cNvCxnSpPr>
            <a:cxnSpLocks/>
          </p:cNvCxnSpPr>
          <p:nvPr/>
        </p:nvCxnSpPr>
        <p:spPr>
          <a:xfrm>
            <a:off x="6211450" y="4886851"/>
            <a:ext cx="4013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7C2C7F-FF7F-84EB-5E57-A6C893319BA7}"/>
              </a:ext>
            </a:extLst>
          </p:cNvPr>
          <p:cNvSpPr txBox="1"/>
          <p:nvPr/>
        </p:nvSpPr>
        <p:spPr>
          <a:xfrm>
            <a:off x="4502080" y="4692077"/>
            <a:ext cx="51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2&amp;3. Root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Min-max Scaling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9" name="화살표: 위로 굽음 38">
            <a:extLst>
              <a:ext uri="{FF2B5EF4-FFF2-40B4-BE49-F238E27FC236}">
                <a16:creationId xmlns:a16="http://schemas.microsoft.com/office/drawing/2014/main" id="{8400D276-9079-50B4-2533-38CA228067DC}"/>
              </a:ext>
            </a:extLst>
          </p:cNvPr>
          <p:cNvSpPr/>
          <p:nvPr/>
        </p:nvSpPr>
        <p:spPr>
          <a:xfrm rot="5400000">
            <a:off x="6707878" y="4775627"/>
            <a:ext cx="504000" cy="1116000"/>
          </a:xfrm>
          <a:prstGeom prst="bentUpArrow">
            <a:avLst>
              <a:gd name="adj1" fmla="val 11675"/>
              <a:gd name="adj2" fmla="val 25000"/>
              <a:gd name="adj3" fmla="val 25000"/>
            </a:avLst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F755C-B2AC-77A4-BF9D-16363BED63F2}"/>
              </a:ext>
            </a:extLst>
          </p:cNvPr>
          <p:cNvSpPr txBox="1"/>
          <p:nvPr/>
        </p:nvSpPr>
        <p:spPr>
          <a:xfrm>
            <a:off x="4502080" y="3824970"/>
            <a:ext cx="25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Min-max Scaling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1AEEE5-2B82-4626-935C-FCE8E34D9434}"/>
              </a:ext>
            </a:extLst>
          </p:cNvPr>
          <p:cNvSpPr/>
          <p:nvPr/>
        </p:nvSpPr>
        <p:spPr>
          <a:xfrm>
            <a:off x="7814144" y="3753193"/>
            <a:ext cx="1027802" cy="512887"/>
          </a:xfrm>
          <a:prstGeom prst="roundRect">
            <a:avLst/>
          </a:prstGeom>
          <a:noFill/>
          <a:ln w="28575">
            <a:solidFill>
              <a:srgbClr val="9BE2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data(3)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912143-8FC9-7AC1-3070-55ADF6E08AAD}"/>
              </a:ext>
            </a:extLst>
          </p:cNvPr>
          <p:cNvSpPr/>
          <p:nvPr/>
        </p:nvSpPr>
        <p:spPr>
          <a:xfrm>
            <a:off x="6774045" y="3847636"/>
            <a:ext cx="743833" cy="324000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7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>
            <a:spLocks/>
          </p:cNvSpPr>
          <p:nvPr/>
        </p:nvSpPr>
        <p:spPr>
          <a:xfrm>
            <a:off x="0" y="0"/>
            <a:ext cx="12283440" cy="694944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4CF92-1B82-089B-2246-EDC649405027}"/>
              </a:ext>
            </a:extLst>
          </p:cNvPr>
          <p:cNvSpPr txBox="1"/>
          <p:nvPr/>
        </p:nvSpPr>
        <p:spPr>
          <a:xfrm>
            <a:off x="634482" y="2975473"/>
            <a:ext cx="634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모델선정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 조정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82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4BFD612-6490-57D6-C21C-B340E959B318}"/>
              </a:ext>
            </a:extLst>
          </p:cNvPr>
          <p:cNvSpPr/>
          <p:nvPr/>
        </p:nvSpPr>
        <p:spPr>
          <a:xfrm rot="5400000">
            <a:off x="993240" y="3247719"/>
            <a:ext cx="4572000" cy="1080000"/>
          </a:xfrm>
          <a:prstGeom prst="rightArrow">
            <a:avLst/>
          </a:prstGeom>
          <a:solidFill>
            <a:srgbClr val="5ED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EC0EB4-2C58-4E46-BC17-502747EF3A7A}"/>
              </a:ext>
            </a:extLst>
          </p:cNvPr>
          <p:cNvGrpSpPr/>
          <p:nvPr/>
        </p:nvGrpSpPr>
        <p:grpSpPr>
          <a:xfrm>
            <a:off x="4198000" y="1584000"/>
            <a:ext cx="5385129" cy="1251370"/>
            <a:chOff x="4198000" y="1929981"/>
            <a:chExt cx="5385129" cy="12513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7F82AE-87F2-74AB-9C1C-F84512FA0F7A}"/>
                </a:ext>
              </a:extLst>
            </p:cNvPr>
            <p:cNvSpPr txBox="1"/>
            <p:nvPr/>
          </p:nvSpPr>
          <p:spPr>
            <a:xfrm>
              <a:off x="6163603" y="1931778"/>
              <a:ext cx="3419526" cy="124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가지 방법론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11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가지 다중 분류 모델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-&gt;  </a:t>
              </a: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 셋 별 상위 모델 </a:t>
              </a:r>
              <a:r>
                <a:rPr lang="en-US" altLang="ko-KR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</a:t>
              </a: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가지 선정 </a:t>
              </a:r>
              <a:endPara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540BF-8F7A-50FF-46AC-98B453ED5FD4}"/>
                </a:ext>
              </a:extLst>
            </p:cNvPr>
            <p:cNvSpPr txBox="1"/>
            <p:nvPr/>
          </p:nvSpPr>
          <p:spPr>
            <a:xfrm>
              <a:off x="4198000" y="1929981"/>
              <a:ext cx="196560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모델 선정</a:t>
              </a:r>
              <a:endParaRPr lang="ko-KR" altLang="en-US" sz="28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6E2F42-5ED8-DD2E-5FBA-2C5241B22664}"/>
              </a:ext>
            </a:extLst>
          </p:cNvPr>
          <p:cNvGrpSpPr/>
          <p:nvPr/>
        </p:nvGrpSpPr>
        <p:grpSpPr>
          <a:xfrm>
            <a:off x="4198000" y="3123660"/>
            <a:ext cx="3801362" cy="1545038"/>
            <a:chOff x="4198000" y="3408934"/>
            <a:chExt cx="3801362" cy="15450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A2BEF3-2A1D-1328-4F3C-01A1DB5E5DD3}"/>
                </a:ext>
              </a:extLst>
            </p:cNvPr>
            <p:cNvSpPr txBox="1"/>
            <p:nvPr/>
          </p:nvSpPr>
          <p:spPr>
            <a:xfrm>
              <a:off x="6163603" y="3408934"/>
              <a:ext cx="1835759" cy="154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XGBoost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-&gt; </a:t>
              </a: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파라미터 최적화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55AA5-CF7B-040C-ED9E-9CB9F254ECCD}"/>
                </a:ext>
              </a:extLst>
            </p:cNvPr>
            <p:cNvSpPr txBox="1"/>
            <p:nvPr/>
          </p:nvSpPr>
          <p:spPr>
            <a:xfrm>
              <a:off x="4198000" y="3408934"/>
              <a:ext cx="197361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모델 적용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521F75-0CD5-6409-E979-D4D8EC5A1664}"/>
              </a:ext>
            </a:extLst>
          </p:cNvPr>
          <p:cNvGrpSpPr/>
          <p:nvPr/>
        </p:nvGrpSpPr>
        <p:grpSpPr>
          <a:xfrm>
            <a:off x="4197999" y="4956989"/>
            <a:ext cx="5470089" cy="523220"/>
            <a:chOff x="4197999" y="5180933"/>
            <a:chExt cx="5470089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238DF0-2AD6-5A11-37B3-45BEC79D0D77}"/>
                </a:ext>
              </a:extLst>
            </p:cNvPr>
            <p:cNvSpPr txBox="1"/>
            <p:nvPr/>
          </p:nvSpPr>
          <p:spPr>
            <a:xfrm>
              <a:off x="7250438" y="5247106"/>
              <a:ext cx="2417650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 셋 별</a:t>
              </a:r>
              <a:r>
                <a:rPr lang="en-US" altLang="ko-KR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방법론 별</a:t>
              </a:r>
              <a:endPara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63448-F498-9349-B9D2-1C6AD1C6F44C}"/>
                </a:ext>
              </a:extLst>
            </p:cNvPr>
            <p:cNvSpPr txBox="1"/>
            <p:nvPr/>
          </p:nvSpPr>
          <p:spPr>
            <a:xfrm>
              <a:off x="4197999" y="5180933"/>
              <a:ext cx="305243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최적의 모형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87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7596FF-F3CF-9255-7D13-39C6FA49D13D}"/>
              </a:ext>
            </a:extLst>
          </p:cNvPr>
          <p:cNvSpPr txBox="1"/>
          <p:nvPr/>
        </p:nvSpPr>
        <p:spPr>
          <a:xfrm>
            <a:off x="682340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2BADF-7815-69CE-FC69-A67A2FADFEFB}"/>
              </a:ext>
            </a:extLst>
          </p:cNvPr>
          <p:cNvSpPr txBox="1"/>
          <p:nvPr/>
        </p:nvSpPr>
        <p:spPr>
          <a:xfrm>
            <a:off x="3674413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78D8B-CCA0-D55E-F4F0-C8F1A581D3B8}"/>
              </a:ext>
            </a:extLst>
          </p:cNvPr>
          <p:cNvSpPr txBox="1"/>
          <p:nvPr/>
        </p:nvSpPr>
        <p:spPr>
          <a:xfrm>
            <a:off x="6666486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CA0CBF-FC51-E917-65DE-4BE5935DA383}"/>
              </a:ext>
            </a:extLst>
          </p:cNvPr>
          <p:cNvSpPr txBox="1"/>
          <p:nvPr/>
        </p:nvSpPr>
        <p:spPr>
          <a:xfrm>
            <a:off x="9658558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99EC9D-5D39-6FD6-435A-6C144E434E26}"/>
              </a:ext>
            </a:extLst>
          </p:cNvPr>
          <p:cNvSpPr/>
          <p:nvPr/>
        </p:nvSpPr>
        <p:spPr>
          <a:xfrm>
            <a:off x="0" y="-97449"/>
            <a:ext cx="12192000" cy="2168845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651239" y="1015315"/>
            <a:ext cx="2291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CONTENTS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6EDDD-EEFA-51EC-A44D-44E21EF70D88}"/>
              </a:ext>
            </a:extLst>
          </p:cNvPr>
          <p:cNvSpPr txBox="1"/>
          <p:nvPr/>
        </p:nvSpPr>
        <p:spPr>
          <a:xfrm>
            <a:off x="651239" y="3579044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분석 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소개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DFEA-2F5B-A207-AE92-C4BABE833482}"/>
              </a:ext>
            </a:extLst>
          </p:cNvPr>
          <p:cNvSpPr txBox="1"/>
          <p:nvPr/>
        </p:nvSpPr>
        <p:spPr>
          <a:xfrm>
            <a:off x="651239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747D6-E488-AA8E-039D-1A4EB2CD4BDD}"/>
              </a:ext>
            </a:extLst>
          </p:cNvPr>
          <p:cNvSpPr txBox="1"/>
          <p:nvPr/>
        </p:nvSpPr>
        <p:spPr>
          <a:xfrm>
            <a:off x="3528835" y="3576410"/>
            <a:ext cx="20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</a:t>
            </a:r>
            <a:r>
              <a:rPr lang="ko-KR" altLang="en-US" sz="24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전처리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AE21B4-9098-1093-C899-4491B747A26F}"/>
              </a:ext>
            </a:extLst>
          </p:cNvPr>
          <p:cNvSpPr txBox="1"/>
          <p:nvPr/>
        </p:nvSpPr>
        <p:spPr>
          <a:xfrm>
            <a:off x="9622972" y="3576410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성능 평가</a:t>
            </a:r>
            <a:endParaRPr lang="ko-KR" altLang="en-US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12B7-E994-4E62-8CA9-DEE076DD0175}"/>
              </a:ext>
            </a:extLst>
          </p:cNvPr>
          <p:cNvSpPr txBox="1"/>
          <p:nvPr/>
        </p:nvSpPr>
        <p:spPr>
          <a:xfrm>
            <a:off x="3643312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93210-8113-8DAB-DA1B-1C949CCE663C}"/>
              </a:ext>
            </a:extLst>
          </p:cNvPr>
          <p:cNvSpPr txBox="1"/>
          <p:nvPr/>
        </p:nvSpPr>
        <p:spPr>
          <a:xfrm>
            <a:off x="6635385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DEEF5-FEE6-AA15-5A88-145E2E626775}"/>
              </a:ext>
            </a:extLst>
          </p:cNvPr>
          <p:cNvSpPr txBox="1"/>
          <p:nvPr/>
        </p:nvSpPr>
        <p:spPr>
          <a:xfrm>
            <a:off x="9627457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02B08-D26E-6629-5746-02F4B8FE9F09}"/>
              </a:ext>
            </a:extLst>
          </p:cNvPr>
          <p:cNvSpPr txBox="1"/>
          <p:nvPr/>
        </p:nvSpPr>
        <p:spPr>
          <a:xfrm>
            <a:off x="6683833" y="3576411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선정</a:t>
            </a:r>
          </a:p>
        </p:txBody>
      </p:sp>
      <p:pic>
        <p:nvPicPr>
          <p:cNvPr id="29" name="Picture 2" descr="1. 배달의 민족 선택 배경">
            <a:extLst>
              <a:ext uri="{FF2B5EF4-FFF2-40B4-BE49-F238E27FC236}">
                <a16:creationId xmlns:a16="http://schemas.microsoft.com/office/drawing/2014/main" id="{0F03E31A-85FE-8125-2DC1-BCD98943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279" y="4968860"/>
            <a:ext cx="1907721" cy="13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05A365-8F90-D497-EBB0-1D7E44A4A159}"/>
              </a:ext>
            </a:extLst>
          </p:cNvPr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1915F83-1044-946F-0459-AA8CCA440EC9}"/>
              </a:ext>
            </a:extLst>
          </p:cNvPr>
          <p:cNvSpPr/>
          <p:nvPr/>
        </p:nvSpPr>
        <p:spPr>
          <a:xfrm>
            <a:off x="528668" y="1054359"/>
            <a:ext cx="2414437" cy="656522"/>
          </a:xfrm>
          <a:prstGeom prst="roundRect">
            <a:avLst>
              <a:gd name="adj" fmla="val 3217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2E09D-85E7-AA26-C0B9-EDB43BB94574}"/>
              </a:ext>
            </a:extLst>
          </p:cNvPr>
          <p:cNvSpPr txBox="1"/>
          <p:nvPr/>
        </p:nvSpPr>
        <p:spPr>
          <a:xfrm>
            <a:off x="6683833" y="4322769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ACAC-6FFF-15B0-44A8-8E7BF6DA6154}"/>
              </a:ext>
            </a:extLst>
          </p:cNvPr>
          <p:cNvSpPr txBox="1"/>
          <p:nvPr/>
        </p:nvSpPr>
        <p:spPr>
          <a:xfrm>
            <a:off x="3528835" y="4322769"/>
            <a:ext cx="20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셋 결과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5B9C2-A0AA-E31B-3518-AC2D8CBE2881}"/>
              </a:ext>
            </a:extLst>
          </p:cNvPr>
          <p:cNvSpPr txBox="1"/>
          <p:nvPr/>
        </p:nvSpPr>
        <p:spPr>
          <a:xfrm>
            <a:off x="9622972" y="4322769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96036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462355" y="650079"/>
            <a:ext cx="872964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방법론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B46AD5-5751-0C48-977F-A87C2708CD04}"/>
              </a:ext>
            </a:extLst>
          </p:cNvPr>
          <p:cNvGrpSpPr/>
          <p:nvPr/>
        </p:nvGrpSpPr>
        <p:grpSpPr>
          <a:xfrm>
            <a:off x="10050846" y="114693"/>
            <a:ext cx="1926420" cy="481605"/>
            <a:chOff x="10144491" y="174328"/>
            <a:chExt cx="1926420" cy="481605"/>
          </a:xfrm>
        </p:grpSpPr>
        <p:pic>
          <p:nvPicPr>
            <p:cNvPr id="11" name="그래픽 10" descr="종 단색으로 채워진">
              <a:extLst>
                <a:ext uri="{FF2B5EF4-FFF2-40B4-BE49-F238E27FC236}">
                  <a16:creationId xmlns:a16="http://schemas.microsoft.com/office/drawing/2014/main" id="{65F33323-1EA0-149F-E0D1-905CDC93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12" name="그래픽 11" descr="종 윤곽선">
              <a:extLst>
                <a:ext uri="{FF2B5EF4-FFF2-40B4-BE49-F238E27FC236}">
                  <a16:creationId xmlns:a16="http://schemas.microsoft.com/office/drawing/2014/main" id="{E6FE6338-2A8C-81D2-550B-DEF8E29F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8" name="그래픽 17" descr="종 윤곽선">
              <a:extLst>
                <a:ext uri="{FF2B5EF4-FFF2-40B4-BE49-F238E27FC236}">
                  <a16:creationId xmlns:a16="http://schemas.microsoft.com/office/drawing/2014/main" id="{AB89B5CD-DB85-86B3-1ABD-A3A5D261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9" name="그래픽 18" descr="종 윤곽선">
              <a:extLst>
                <a:ext uri="{FF2B5EF4-FFF2-40B4-BE49-F238E27FC236}">
                  <a16:creationId xmlns:a16="http://schemas.microsoft.com/office/drawing/2014/main" id="{ACABD218-24C6-4C08-010A-AAF7CD34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9BEAD1-E920-E9E3-BC9D-FD42DD249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7770" y="-74645"/>
            <a:ext cx="12379770" cy="7008096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726EC-CCE4-1BC1-8F9D-3FA9DE318EA8}"/>
              </a:ext>
            </a:extLst>
          </p:cNvPr>
          <p:cNvSpPr txBox="1"/>
          <p:nvPr/>
        </p:nvSpPr>
        <p:spPr>
          <a:xfrm>
            <a:off x="5658999" y="3296330"/>
            <a:ext cx="4574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-1) Multi- Class Classification 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3A545-6038-9D5C-9F62-66DED6CD807E}"/>
              </a:ext>
            </a:extLst>
          </p:cNvPr>
          <p:cNvSpPr txBox="1"/>
          <p:nvPr/>
        </p:nvSpPr>
        <p:spPr>
          <a:xfrm>
            <a:off x="1443206" y="1267347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방법론</a:t>
            </a:r>
          </a:p>
        </p:txBody>
      </p:sp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097DF198-977D-77AE-77B4-77F37A79E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731" y="1252228"/>
            <a:ext cx="297012" cy="4130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E6431B-EEB2-B723-D970-E24888B54226}"/>
              </a:ext>
            </a:extLst>
          </p:cNvPr>
          <p:cNvSpPr txBox="1"/>
          <p:nvPr/>
        </p:nvSpPr>
        <p:spPr>
          <a:xfrm>
            <a:off x="3459479" y="1365407"/>
            <a:ext cx="707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Target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종속변수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Class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가 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개로 기존의 이진분류는 사용할 수 없음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FF446-AACC-53BF-1AA7-119886180F8D}"/>
              </a:ext>
            </a:extLst>
          </p:cNvPr>
          <p:cNvSpPr txBox="1"/>
          <p:nvPr/>
        </p:nvSpPr>
        <p:spPr>
          <a:xfrm>
            <a:off x="5702877" y="4140752"/>
            <a:ext cx="4574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 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-2) One vs Rest 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CCE193-9A2E-241E-C90A-3B5882A40991}"/>
              </a:ext>
            </a:extLst>
          </p:cNvPr>
          <p:cNvSpPr/>
          <p:nvPr/>
        </p:nvSpPr>
        <p:spPr>
          <a:xfrm>
            <a:off x="1574800" y="1985880"/>
            <a:ext cx="3769360" cy="430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484ECF1-C57F-85F9-5E6A-7B03C608B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32860"/>
              </p:ext>
            </p:extLst>
          </p:nvPr>
        </p:nvGraphicFramePr>
        <p:xfrm>
          <a:off x="1790377" y="2615060"/>
          <a:ext cx="3323636" cy="331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63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2004373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</a:tblGrid>
              <a:tr h="33106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한식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카페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디저트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일식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65099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치킨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패스트푸드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아시안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족발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보쌈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97343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834AC9-3C6E-E280-7AB3-9193F2D00F8D}"/>
              </a:ext>
            </a:extLst>
          </p:cNvPr>
          <p:cNvGrpSpPr/>
          <p:nvPr/>
        </p:nvGrpSpPr>
        <p:grpSpPr>
          <a:xfrm>
            <a:off x="1665040" y="2046713"/>
            <a:ext cx="3574310" cy="4109303"/>
            <a:chOff x="7638539" y="1432981"/>
            <a:chExt cx="3574310" cy="476548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D8A024-E183-344A-7A64-BCB0FD96CB76}"/>
                </a:ext>
              </a:extLst>
            </p:cNvPr>
            <p:cNvSpPr/>
            <p:nvPr/>
          </p:nvSpPr>
          <p:spPr>
            <a:xfrm>
              <a:off x="7638539" y="1643400"/>
              <a:ext cx="3574310" cy="4555068"/>
            </a:xfrm>
            <a:custGeom>
              <a:avLst/>
              <a:gdLst>
                <a:gd name="connsiteX0" fmla="*/ 0 w 3574310"/>
                <a:gd name="connsiteY0" fmla="*/ 0 h 4555068"/>
                <a:gd name="connsiteX1" fmla="*/ 559975 w 3574310"/>
                <a:gd name="connsiteY1" fmla="*/ 0 h 4555068"/>
                <a:gd name="connsiteX2" fmla="*/ 1048464 w 3574310"/>
                <a:gd name="connsiteY2" fmla="*/ 0 h 4555068"/>
                <a:gd name="connsiteX3" fmla="*/ 1715669 w 3574310"/>
                <a:gd name="connsiteY3" fmla="*/ 0 h 4555068"/>
                <a:gd name="connsiteX4" fmla="*/ 2275644 w 3574310"/>
                <a:gd name="connsiteY4" fmla="*/ 0 h 4555068"/>
                <a:gd name="connsiteX5" fmla="*/ 2835619 w 3574310"/>
                <a:gd name="connsiteY5" fmla="*/ 0 h 4555068"/>
                <a:gd name="connsiteX6" fmla="*/ 3574310 w 3574310"/>
                <a:gd name="connsiteY6" fmla="*/ 0 h 4555068"/>
                <a:gd name="connsiteX7" fmla="*/ 3574310 w 3574310"/>
                <a:gd name="connsiteY7" fmla="*/ 478282 h 4555068"/>
                <a:gd name="connsiteX8" fmla="*/ 3574310 w 3574310"/>
                <a:gd name="connsiteY8" fmla="*/ 1047666 h 4555068"/>
                <a:gd name="connsiteX9" fmla="*/ 3574310 w 3574310"/>
                <a:gd name="connsiteY9" fmla="*/ 1525948 h 4555068"/>
                <a:gd name="connsiteX10" fmla="*/ 3574310 w 3574310"/>
                <a:gd name="connsiteY10" fmla="*/ 2004230 h 4555068"/>
                <a:gd name="connsiteX11" fmla="*/ 3574310 w 3574310"/>
                <a:gd name="connsiteY11" fmla="*/ 2573613 h 4555068"/>
                <a:gd name="connsiteX12" fmla="*/ 3574310 w 3574310"/>
                <a:gd name="connsiteY12" fmla="*/ 3188548 h 4555068"/>
                <a:gd name="connsiteX13" fmla="*/ 3574310 w 3574310"/>
                <a:gd name="connsiteY13" fmla="*/ 3621279 h 4555068"/>
                <a:gd name="connsiteX14" fmla="*/ 3574310 w 3574310"/>
                <a:gd name="connsiteY14" fmla="*/ 4555068 h 4555068"/>
                <a:gd name="connsiteX15" fmla="*/ 2978592 w 3574310"/>
                <a:gd name="connsiteY15" fmla="*/ 4555068 h 4555068"/>
                <a:gd name="connsiteX16" fmla="*/ 2382873 w 3574310"/>
                <a:gd name="connsiteY16" fmla="*/ 4555068 h 4555068"/>
                <a:gd name="connsiteX17" fmla="*/ 1715669 w 3574310"/>
                <a:gd name="connsiteY17" fmla="*/ 4555068 h 4555068"/>
                <a:gd name="connsiteX18" fmla="*/ 1119950 w 3574310"/>
                <a:gd name="connsiteY18" fmla="*/ 4555068 h 4555068"/>
                <a:gd name="connsiteX19" fmla="*/ 631461 w 3574310"/>
                <a:gd name="connsiteY19" fmla="*/ 4555068 h 4555068"/>
                <a:gd name="connsiteX20" fmla="*/ 0 w 3574310"/>
                <a:gd name="connsiteY20" fmla="*/ 4555068 h 4555068"/>
                <a:gd name="connsiteX21" fmla="*/ 0 w 3574310"/>
                <a:gd name="connsiteY21" fmla="*/ 3894583 h 4555068"/>
                <a:gd name="connsiteX22" fmla="*/ 0 w 3574310"/>
                <a:gd name="connsiteY22" fmla="*/ 3234098 h 4555068"/>
                <a:gd name="connsiteX23" fmla="*/ 0 w 3574310"/>
                <a:gd name="connsiteY23" fmla="*/ 2664715 h 4555068"/>
                <a:gd name="connsiteX24" fmla="*/ 0 w 3574310"/>
                <a:gd name="connsiteY24" fmla="*/ 2140882 h 4555068"/>
                <a:gd name="connsiteX25" fmla="*/ 0 w 3574310"/>
                <a:gd name="connsiteY25" fmla="*/ 1708151 h 4555068"/>
                <a:gd name="connsiteX26" fmla="*/ 0 w 3574310"/>
                <a:gd name="connsiteY26" fmla="*/ 1275419 h 4555068"/>
                <a:gd name="connsiteX27" fmla="*/ 0 w 3574310"/>
                <a:gd name="connsiteY27" fmla="*/ 660485 h 4555068"/>
                <a:gd name="connsiteX28" fmla="*/ 0 w 3574310"/>
                <a:gd name="connsiteY28" fmla="*/ 0 h 455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74310" h="4555068" extrusionOk="0">
                  <a:moveTo>
                    <a:pt x="0" y="0"/>
                  </a:moveTo>
                  <a:cubicBezTo>
                    <a:pt x="172916" y="-2389"/>
                    <a:pt x="344614" y="26168"/>
                    <a:pt x="559975" y="0"/>
                  </a:cubicBezTo>
                  <a:cubicBezTo>
                    <a:pt x="775336" y="-26168"/>
                    <a:pt x="919447" y="43988"/>
                    <a:pt x="1048464" y="0"/>
                  </a:cubicBezTo>
                  <a:cubicBezTo>
                    <a:pt x="1177481" y="-43988"/>
                    <a:pt x="1454829" y="61252"/>
                    <a:pt x="1715669" y="0"/>
                  </a:cubicBezTo>
                  <a:cubicBezTo>
                    <a:pt x="1976509" y="-61252"/>
                    <a:pt x="2006207" y="5490"/>
                    <a:pt x="2275644" y="0"/>
                  </a:cubicBezTo>
                  <a:cubicBezTo>
                    <a:pt x="2545082" y="-5490"/>
                    <a:pt x="2700665" y="34510"/>
                    <a:pt x="2835619" y="0"/>
                  </a:cubicBezTo>
                  <a:cubicBezTo>
                    <a:pt x="2970573" y="-34510"/>
                    <a:pt x="3217051" y="34115"/>
                    <a:pt x="3574310" y="0"/>
                  </a:cubicBezTo>
                  <a:cubicBezTo>
                    <a:pt x="3596211" y="234997"/>
                    <a:pt x="3536136" y="267258"/>
                    <a:pt x="3574310" y="478282"/>
                  </a:cubicBezTo>
                  <a:cubicBezTo>
                    <a:pt x="3612484" y="689306"/>
                    <a:pt x="3510783" y="791749"/>
                    <a:pt x="3574310" y="1047666"/>
                  </a:cubicBezTo>
                  <a:cubicBezTo>
                    <a:pt x="3637837" y="1303583"/>
                    <a:pt x="3524578" y="1398332"/>
                    <a:pt x="3574310" y="1525948"/>
                  </a:cubicBezTo>
                  <a:cubicBezTo>
                    <a:pt x="3624042" y="1653564"/>
                    <a:pt x="3523453" y="1802321"/>
                    <a:pt x="3574310" y="2004230"/>
                  </a:cubicBezTo>
                  <a:cubicBezTo>
                    <a:pt x="3625167" y="2206139"/>
                    <a:pt x="3531991" y="2362924"/>
                    <a:pt x="3574310" y="2573613"/>
                  </a:cubicBezTo>
                  <a:cubicBezTo>
                    <a:pt x="3616629" y="2784302"/>
                    <a:pt x="3536552" y="3031404"/>
                    <a:pt x="3574310" y="3188548"/>
                  </a:cubicBezTo>
                  <a:cubicBezTo>
                    <a:pt x="3612068" y="3345692"/>
                    <a:pt x="3523685" y="3498889"/>
                    <a:pt x="3574310" y="3621279"/>
                  </a:cubicBezTo>
                  <a:cubicBezTo>
                    <a:pt x="3624935" y="3743669"/>
                    <a:pt x="3485306" y="4217080"/>
                    <a:pt x="3574310" y="4555068"/>
                  </a:cubicBezTo>
                  <a:cubicBezTo>
                    <a:pt x="3427047" y="4578801"/>
                    <a:pt x="3276440" y="4553590"/>
                    <a:pt x="2978592" y="4555068"/>
                  </a:cubicBezTo>
                  <a:cubicBezTo>
                    <a:pt x="2680744" y="4556546"/>
                    <a:pt x="2656480" y="4501717"/>
                    <a:pt x="2382873" y="4555068"/>
                  </a:cubicBezTo>
                  <a:cubicBezTo>
                    <a:pt x="2109266" y="4608419"/>
                    <a:pt x="2036676" y="4485500"/>
                    <a:pt x="1715669" y="4555068"/>
                  </a:cubicBezTo>
                  <a:cubicBezTo>
                    <a:pt x="1394662" y="4624636"/>
                    <a:pt x="1336569" y="4506480"/>
                    <a:pt x="1119950" y="4555068"/>
                  </a:cubicBezTo>
                  <a:cubicBezTo>
                    <a:pt x="903331" y="4603656"/>
                    <a:pt x="826562" y="4509574"/>
                    <a:pt x="631461" y="4555068"/>
                  </a:cubicBezTo>
                  <a:cubicBezTo>
                    <a:pt x="436360" y="4600562"/>
                    <a:pt x="127331" y="4538945"/>
                    <a:pt x="0" y="4555068"/>
                  </a:cubicBezTo>
                  <a:cubicBezTo>
                    <a:pt x="-46710" y="4335958"/>
                    <a:pt x="23502" y="4205739"/>
                    <a:pt x="0" y="3894583"/>
                  </a:cubicBezTo>
                  <a:cubicBezTo>
                    <a:pt x="-23502" y="3583427"/>
                    <a:pt x="66041" y="3508931"/>
                    <a:pt x="0" y="3234098"/>
                  </a:cubicBezTo>
                  <a:cubicBezTo>
                    <a:pt x="-66041" y="2959265"/>
                    <a:pt x="30968" y="2788786"/>
                    <a:pt x="0" y="2664715"/>
                  </a:cubicBezTo>
                  <a:cubicBezTo>
                    <a:pt x="-30968" y="2540644"/>
                    <a:pt x="15578" y="2340565"/>
                    <a:pt x="0" y="2140882"/>
                  </a:cubicBezTo>
                  <a:cubicBezTo>
                    <a:pt x="-15578" y="1941199"/>
                    <a:pt x="43483" y="1860174"/>
                    <a:pt x="0" y="1708151"/>
                  </a:cubicBezTo>
                  <a:cubicBezTo>
                    <a:pt x="-43483" y="1556128"/>
                    <a:pt x="35581" y="1484115"/>
                    <a:pt x="0" y="1275419"/>
                  </a:cubicBezTo>
                  <a:cubicBezTo>
                    <a:pt x="-35581" y="1066723"/>
                    <a:pt x="34143" y="839210"/>
                    <a:pt x="0" y="660485"/>
                  </a:cubicBezTo>
                  <a:cubicBezTo>
                    <a:pt x="-34143" y="481760"/>
                    <a:pt x="6287" y="1985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DF3EA1-A51A-3FCE-BB9A-F1392D31A572}"/>
                </a:ext>
              </a:extLst>
            </p:cNvPr>
            <p:cNvSpPr/>
            <p:nvPr/>
          </p:nvSpPr>
          <p:spPr>
            <a:xfrm>
              <a:off x="8825221" y="1432981"/>
              <a:ext cx="1200947" cy="39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32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B844347A-4DDD-458D-752D-524E2FDF7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15404E8-BF09-FD0A-01F0-1CCECE9D8343}"/>
              </a:ext>
            </a:extLst>
          </p:cNvPr>
          <p:cNvCxnSpPr>
            <a:cxnSpLocks/>
          </p:cNvCxnSpPr>
          <p:nvPr/>
        </p:nvCxnSpPr>
        <p:spPr>
          <a:xfrm>
            <a:off x="3627120" y="694033"/>
            <a:ext cx="8533765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32182BD-926B-DCAD-F991-0301E9471B5E}"/>
              </a:ext>
            </a:extLst>
          </p:cNvPr>
          <p:cNvSpPr txBox="1"/>
          <p:nvPr/>
        </p:nvSpPr>
        <p:spPr>
          <a:xfrm>
            <a:off x="809931" y="233891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방법론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516C14-E307-A519-0C66-4875CA8B6B42}"/>
              </a:ext>
            </a:extLst>
          </p:cNvPr>
          <p:cNvGrpSpPr/>
          <p:nvPr/>
        </p:nvGrpSpPr>
        <p:grpSpPr>
          <a:xfrm>
            <a:off x="807769" y="1402716"/>
            <a:ext cx="10576461" cy="4823334"/>
            <a:chOff x="914479" y="1429477"/>
            <a:chExt cx="10576461" cy="48233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F0EF1-FB77-5F3A-D9F7-97FE168B4700}"/>
                </a:ext>
              </a:extLst>
            </p:cNvPr>
            <p:cNvSpPr txBox="1"/>
            <p:nvPr/>
          </p:nvSpPr>
          <p:spPr>
            <a:xfrm>
              <a:off x="1257680" y="1463044"/>
              <a:ext cx="1613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One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vs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Rest</a:t>
              </a:r>
              <a:endPara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24" name="그래픽 23" descr="확인 표시 단색으로 채워진">
              <a:extLst>
                <a:ext uri="{FF2B5EF4-FFF2-40B4-BE49-F238E27FC236}">
                  <a16:creationId xmlns:a16="http://schemas.microsoft.com/office/drawing/2014/main" id="{7482DDF4-CFD9-341E-EDFD-433421B4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479" y="1429477"/>
              <a:ext cx="297012" cy="4130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D1BC43-23A8-CBDC-D2C7-887328825F99}"/>
                </a:ext>
              </a:extLst>
            </p:cNvPr>
            <p:cNvSpPr txBox="1"/>
            <p:nvPr/>
          </p:nvSpPr>
          <p:spPr>
            <a:xfrm>
              <a:off x="2871583" y="1485271"/>
              <a:ext cx="4287714" cy="370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다중분류를 이진분류 형태로 바꿔서 모델링 진행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pic>
          <p:nvPicPr>
            <p:cNvPr id="30" name="그래픽 29" descr="아래쪽 화살표 단색으로 채워진">
              <a:extLst>
                <a:ext uri="{FF2B5EF4-FFF2-40B4-BE49-F238E27FC236}">
                  <a16:creationId xmlns:a16="http://schemas.microsoft.com/office/drawing/2014/main" id="{46D5F3C2-377C-0AB0-0516-288C4F34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367021" y="5506872"/>
              <a:ext cx="923389" cy="56849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28C904-317F-0987-1E8B-605CC8338B27}"/>
                </a:ext>
              </a:extLst>
            </p:cNvPr>
            <p:cNvSpPr txBox="1"/>
            <p:nvPr/>
          </p:nvSpPr>
          <p:spPr>
            <a:xfrm>
              <a:off x="2216729" y="5606452"/>
              <a:ext cx="542667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“One”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과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“Rest” 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두 그룹으로 나누어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10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번 반복 진행 후</a:t>
              </a:r>
              <a:endParaRPr lang="en-US" altLang="ko-KR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‘One’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으로 예측할 확률이 가장 높은 클래스로 예측</a:t>
              </a:r>
              <a:endParaRPr lang="en-US" altLang="ko-KR" sz="18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36" name="AutoShape 4" descr="Untitled">
              <a:extLst>
                <a:ext uri="{FF2B5EF4-FFF2-40B4-BE49-F238E27FC236}">
                  <a16:creationId xmlns:a16="http://schemas.microsoft.com/office/drawing/2014/main" id="{A0992CAD-3C23-6460-503F-125442F215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19432" y="490862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2223B41-29D7-B133-C98C-5AE66246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1971" y="2360414"/>
              <a:ext cx="8033474" cy="71634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4066AA-46A7-2B0C-484D-10431DD69555}"/>
                </a:ext>
              </a:extLst>
            </p:cNvPr>
            <p:cNvSpPr txBox="1"/>
            <p:nvPr/>
          </p:nvSpPr>
          <p:spPr>
            <a:xfrm>
              <a:off x="1244133" y="2000389"/>
              <a:ext cx="18178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[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기존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다중분류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3DC451-5D5E-F141-4B2C-726BCDB5C1F6}"/>
                </a:ext>
              </a:extLst>
            </p:cNvPr>
            <p:cNvSpPr txBox="1"/>
            <p:nvPr/>
          </p:nvSpPr>
          <p:spPr>
            <a:xfrm>
              <a:off x="1238791" y="3348362"/>
              <a:ext cx="18178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[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새로운 이진분류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2ECB619-E219-F852-0556-82D4DAE2F7AC}"/>
                </a:ext>
              </a:extLst>
            </p:cNvPr>
            <p:cNvGrpSpPr/>
            <p:nvPr/>
          </p:nvGrpSpPr>
          <p:grpSpPr>
            <a:xfrm>
              <a:off x="1489796" y="3746660"/>
              <a:ext cx="1603210" cy="1591384"/>
              <a:chOff x="1846883" y="3998588"/>
              <a:chExt cx="1603210" cy="159138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001E698-1FC1-8009-C3B1-D6FF62472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92" r="90650"/>
              <a:stretch/>
            </p:blipFill>
            <p:spPr>
              <a:xfrm>
                <a:off x="2185802" y="4706474"/>
                <a:ext cx="896749" cy="716342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CB49B9-6F70-D52B-7B04-56B86B7A8895}"/>
                  </a:ext>
                </a:extLst>
              </p:cNvPr>
              <p:cNvGrpSpPr/>
              <p:nvPr/>
            </p:nvGrpSpPr>
            <p:grpSpPr>
              <a:xfrm>
                <a:off x="1846883" y="3998588"/>
                <a:ext cx="1603210" cy="1591384"/>
                <a:chOff x="1846883" y="3998588"/>
                <a:chExt cx="1603210" cy="1591384"/>
              </a:xfrm>
            </p:grpSpPr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7D9BF64-8C5D-CCDD-86FA-6FC29F1820EE}"/>
                    </a:ext>
                  </a:extLst>
                </p:cNvPr>
                <p:cNvSpPr/>
                <p:nvPr/>
              </p:nvSpPr>
              <p:spPr>
                <a:xfrm>
                  <a:off x="1846883" y="4460418"/>
                  <a:ext cx="1603210" cy="1129554"/>
                </a:xfrm>
                <a:prstGeom prst="roundRect">
                  <a:avLst/>
                </a:prstGeom>
                <a:noFill/>
                <a:ln w="57150">
                  <a:solidFill>
                    <a:srgbClr val="2AC1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187FEF-E5CC-CE61-F80F-C269112AB622}"/>
                    </a:ext>
                  </a:extLst>
                </p:cNvPr>
                <p:cNvSpPr txBox="1"/>
                <p:nvPr/>
              </p:nvSpPr>
              <p:spPr>
                <a:xfrm>
                  <a:off x="2105900" y="3998588"/>
                  <a:ext cx="1081432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900" dirty="0">
                      <a:solidFill>
                        <a:srgbClr val="2AC1BC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One</a:t>
                  </a:r>
                  <a:endParaRPr lang="ko-KR" altLang="en-US" sz="3900" dirty="0">
                    <a:solidFill>
                      <a:srgbClr val="2AC1BC"/>
                    </a:solidFill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5C08E83-6DFA-6A48-5D93-27628632BCEF}"/>
                </a:ext>
              </a:extLst>
            </p:cNvPr>
            <p:cNvGrpSpPr/>
            <p:nvPr/>
          </p:nvGrpSpPr>
          <p:grpSpPr>
            <a:xfrm>
              <a:off x="3548935" y="3759005"/>
              <a:ext cx="7942005" cy="1579039"/>
              <a:chOff x="3906022" y="4010933"/>
              <a:chExt cx="7942005" cy="1579039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1545B6F-0C43-E5A8-D1F4-7D6320F5B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9053"/>
              <a:stretch/>
            </p:blipFill>
            <p:spPr>
              <a:xfrm>
                <a:off x="4255758" y="4706474"/>
                <a:ext cx="7302651" cy="716342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FF6638E-E8B9-C6D6-2BBE-7BE317003CD2}"/>
                  </a:ext>
                </a:extLst>
              </p:cNvPr>
              <p:cNvGrpSpPr/>
              <p:nvPr/>
            </p:nvGrpSpPr>
            <p:grpSpPr>
              <a:xfrm>
                <a:off x="3906022" y="4010933"/>
                <a:ext cx="7942005" cy="1579039"/>
                <a:chOff x="3906022" y="4010933"/>
                <a:chExt cx="7942005" cy="1579039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6A013168-F584-C585-A607-79DD2EB431EF}"/>
                    </a:ext>
                  </a:extLst>
                </p:cNvPr>
                <p:cNvSpPr/>
                <p:nvPr/>
              </p:nvSpPr>
              <p:spPr>
                <a:xfrm>
                  <a:off x="3906022" y="4460418"/>
                  <a:ext cx="7942005" cy="1129554"/>
                </a:xfrm>
                <a:prstGeom prst="roundRect">
                  <a:avLst/>
                </a:prstGeom>
                <a:noFill/>
                <a:ln w="57150">
                  <a:solidFill>
                    <a:srgbClr val="2AC1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1B85CB4-0E9C-6AC3-B8E8-7B82BDD9E7B5}"/>
                    </a:ext>
                  </a:extLst>
                </p:cNvPr>
                <p:cNvSpPr txBox="1"/>
                <p:nvPr/>
              </p:nvSpPr>
              <p:spPr>
                <a:xfrm>
                  <a:off x="4586741" y="4010933"/>
                  <a:ext cx="137799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solidFill>
                        <a:srgbClr val="2AC1BC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Rest</a:t>
                  </a:r>
                  <a:endParaRPr lang="ko-KR" altLang="en-US" sz="4000" dirty="0">
                    <a:solidFill>
                      <a:srgbClr val="2AC1BC"/>
                    </a:solidFill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C2EE6C-957E-CC2D-1FB4-3F5EF7343401}"/>
              </a:ext>
            </a:extLst>
          </p:cNvPr>
          <p:cNvSpPr txBox="1"/>
          <p:nvPr/>
        </p:nvSpPr>
        <p:spPr>
          <a:xfrm>
            <a:off x="9168734" y="2666160"/>
            <a:ext cx="2505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en-US" altLang="ko-KR" sz="1400" b="1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Ver2: </a:t>
            </a:r>
            <a:r>
              <a:rPr lang="en-US" altLang="ko-KR" sz="1400" b="1" i="0" kern="1200" dirty="0" err="1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Upsample</a:t>
            </a:r>
            <a:r>
              <a:rPr lang="en-US" altLang="ko-KR" sz="1400" b="1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 </a:t>
            </a:r>
            <a:r>
              <a:rPr lang="ko-KR" altLang="en-US" sz="1400" b="1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예시</a:t>
            </a:r>
            <a:endParaRPr lang="en-US" altLang="ko-KR" sz="1400" b="1" i="0" kern="1200" dirty="0">
              <a:solidFill>
                <a:schemeClr val="dk1"/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D8B23E-91BE-1794-FE04-F6BEF482AC6E}"/>
              </a:ext>
            </a:extLst>
          </p:cNvPr>
          <p:cNvGrpSpPr/>
          <p:nvPr/>
        </p:nvGrpSpPr>
        <p:grpSpPr>
          <a:xfrm>
            <a:off x="10131402" y="143932"/>
            <a:ext cx="1926420" cy="481605"/>
            <a:chOff x="10144491" y="174328"/>
            <a:chExt cx="1926420" cy="481605"/>
          </a:xfrm>
        </p:grpSpPr>
        <p:pic>
          <p:nvPicPr>
            <p:cNvPr id="13" name="그래픽 12" descr="종 단색으로 채워진">
              <a:extLst>
                <a:ext uri="{FF2B5EF4-FFF2-40B4-BE49-F238E27FC236}">
                  <a16:creationId xmlns:a16="http://schemas.microsoft.com/office/drawing/2014/main" id="{B64666A7-BFE7-B0F7-68AB-D14A9FAE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5E15E3F4-E588-967F-9680-90AE7560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5" name="그래픽 14" descr="종 윤곽선">
              <a:extLst>
                <a:ext uri="{FF2B5EF4-FFF2-40B4-BE49-F238E27FC236}">
                  <a16:creationId xmlns:a16="http://schemas.microsoft.com/office/drawing/2014/main" id="{9006547D-31E7-1ED2-1336-89BF3A452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6" name="그래픽 15" descr="종 윤곽선">
              <a:extLst>
                <a:ext uri="{FF2B5EF4-FFF2-40B4-BE49-F238E27FC236}">
                  <a16:creationId xmlns:a16="http://schemas.microsoft.com/office/drawing/2014/main" id="{2E0BE797-4907-4F8A-90A7-AACDA3D1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43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25CC62-84DE-F958-5B02-F10E37900500}"/>
              </a:ext>
            </a:extLst>
          </p:cNvPr>
          <p:cNvSpPr txBox="1"/>
          <p:nvPr/>
        </p:nvSpPr>
        <p:spPr>
          <a:xfrm>
            <a:off x="1643391" y="1812744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사용할 수 있는 다중 분류모델을 확인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579698-E62B-C309-9C0E-13482217C9B1}"/>
              </a:ext>
            </a:extLst>
          </p:cNvPr>
          <p:cNvGraphicFramePr>
            <a:graphicFrameLocks noGrp="1"/>
          </p:cNvGraphicFramePr>
          <p:nvPr/>
        </p:nvGraphicFramePr>
        <p:xfrm>
          <a:off x="1992008" y="2580640"/>
          <a:ext cx="8207985" cy="725281"/>
        </p:xfrm>
        <a:graphic>
          <a:graphicData uri="http://schemas.openxmlformats.org/drawingml/2006/table">
            <a:tbl>
              <a:tblPr/>
              <a:tblGrid>
                <a:gridCol w="1641597">
                  <a:extLst>
                    <a:ext uri="{9D8B030D-6E8A-4147-A177-3AD203B41FA5}">
                      <a16:colId xmlns:a16="http://schemas.microsoft.com/office/drawing/2014/main" val="3950394291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241550063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888634239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639774054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299512833"/>
                    </a:ext>
                  </a:extLst>
                </a:gridCol>
              </a:tblGrid>
              <a:tr h="72528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9460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26C2DAF-991F-3E64-4D8D-94BEB479F33D}"/>
              </a:ext>
            </a:extLst>
          </p:cNvPr>
          <p:cNvGraphicFramePr>
            <a:graphicFrameLocks noGrp="1"/>
          </p:cNvGraphicFramePr>
          <p:nvPr/>
        </p:nvGraphicFramePr>
        <p:xfrm>
          <a:off x="664073" y="3667760"/>
          <a:ext cx="10932276" cy="717104"/>
        </p:xfrm>
        <a:graphic>
          <a:graphicData uri="http://schemas.openxmlformats.org/drawingml/2006/table">
            <a:tbl>
              <a:tblPr/>
              <a:tblGrid>
                <a:gridCol w="1822046">
                  <a:extLst>
                    <a:ext uri="{9D8B030D-6E8A-4147-A177-3AD203B41FA5}">
                      <a16:colId xmlns:a16="http://schemas.microsoft.com/office/drawing/2014/main" val="4101300100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960518372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742328764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291912997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564347368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3183265314"/>
                    </a:ext>
                  </a:extLst>
                </a:gridCol>
              </a:tblGrid>
              <a:tr h="71710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156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43EDB9E-1733-7FBE-0751-C8DF42403B33}"/>
              </a:ext>
            </a:extLst>
          </p:cNvPr>
          <p:cNvSpPr/>
          <p:nvPr/>
        </p:nvSpPr>
        <p:spPr>
          <a:xfrm>
            <a:off x="1317188" y="183977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2D6B5-CA0A-62A5-9534-6BDA3ACFED63}"/>
              </a:ext>
            </a:extLst>
          </p:cNvPr>
          <p:cNvSpPr txBox="1"/>
          <p:nvPr/>
        </p:nvSpPr>
        <p:spPr>
          <a:xfrm>
            <a:off x="5284720" y="54081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모델</a:t>
            </a:r>
          </a:p>
        </p:txBody>
      </p:sp>
      <p:pic>
        <p:nvPicPr>
          <p:cNvPr id="10" name="그래픽 9" descr="아래쪽 화살표 단색으로 채워진">
            <a:extLst>
              <a:ext uri="{FF2B5EF4-FFF2-40B4-BE49-F238E27FC236}">
                <a16:creationId xmlns:a16="http://schemas.microsoft.com/office/drawing/2014/main" id="{DC084F16-0651-B649-9B84-566B86E4F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4306" y="4746703"/>
            <a:ext cx="923389" cy="5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25CC62-84DE-F958-5B02-F10E37900500}"/>
              </a:ext>
            </a:extLst>
          </p:cNvPr>
          <p:cNvSpPr txBox="1"/>
          <p:nvPr/>
        </p:nvSpPr>
        <p:spPr>
          <a:xfrm>
            <a:off x="1643391" y="1812744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사용할 수 있는 다중 분류모델을 확인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579698-E62B-C309-9C0E-13482217C9B1}"/>
              </a:ext>
            </a:extLst>
          </p:cNvPr>
          <p:cNvGraphicFramePr>
            <a:graphicFrameLocks noGrp="1"/>
          </p:cNvGraphicFramePr>
          <p:nvPr/>
        </p:nvGraphicFramePr>
        <p:xfrm>
          <a:off x="1992008" y="2580640"/>
          <a:ext cx="8207985" cy="725281"/>
        </p:xfrm>
        <a:graphic>
          <a:graphicData uri="http://schemas.openxmlformats.org/drawingml/2006/table">
            <a:tbl>
              <a:tblPr/>
              <a:tblGrid>
                <a:gridCol w="1641597">
                  <a:extLst>
                    <a:ext uri="{9D8B030D-6E8A-4147-A177-3AD203B41FA5}">
                      <a16:colId xmlns:a16="http://schemas.microsoft.com/office/drawing/2014/main" val="3950394291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241550063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888634239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639774054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299512833"/>
                    </a:ext>
                  </a:extLst>
                </a:gridCol>
              </a:tblGrid>
              <a:tr h="72528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9460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26C2DAF-991F-3E64-4D8D-94BEB479F33D}"/>
              </a:ext>
            </a:extLst>
          </p:cNvPr>
          <p:cNvGraphicFramePr>
            <a:graphicFrameLocks noGrp="1"/>
          </p:cNvGraphicFramePr>
          <p:nvPr/>
        </p:nvGraphicFramePr>
        <p:xfrm>
          <a:off x="664073" y="3667760"/>
          <a:ext cx="10932276" cy="717104"/>
        </p:xfrm>
        <a:graphic>
          <a:graphicData uri="http://schemas.openxmlformats.org/drawingml/2006/table">
            <a:tbl>
              <a:tblPr/>
              <a:tblGrid>
                <a:gridCol w="1822046">
                  <a:extLst>
                    <a:ext uri="{9D8B030D-6E8A-4147-A177-3AD203B41FA5}">
                      <a16:colId xmlns:a16="http://schemas.microsoft.com/office/drawing/2014/main" val="4101300100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960518372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742328764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291912997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564347368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3183265314"/>
                    </a:ext>
                  </a:extLst>
                </a:gridCol>
              </a:tblGrid>
              <a:tr h="71710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156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43EDB9E-1733-7FBE-0751-C8DF42403B33}"/>
              </a:ext>
            </a:extLst>
          </p:cNvPr>
          <p:cNvSpPr/>
          <p:nvPr/>
        </p:nvSpPr>
        <p:spPr>
          <a:xfrm>
            <a:off x="1317188" y="183977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F584E9-0456-3F6C-94D0-478639D59A0F}"/>
              </a:ext>
            </a:extLst>
          </p:cNvPr>
          <p:cNvGrpSpPr/>
          <p:nvPr/>
        </p:nvGrpSpPr>
        <p:grpSpPr>
          <a:xfrm>
            <a:off x="5284720" y="4746703"/>
            <a:ext cx="1622560" cy="1030765"/>
            <a:chOff x="5284720" y="4739423"/>
            <a:chExt cx="1622560" cy="10307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2D6B5-CA0A-62A5-9534-6BDA3ACFED63}"/>
                </a:ext>
              </a:extLst>
            </p:cNvPr>
            <p:cNvSpPr txBox="1"/>
            <p:nvPr/>
          </p:nvSpPr>
          <p:spPr>
            <a:xfrm>
              <a:off x="5284720" y="5400856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총 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11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개의 모델</a:t>
              </a:r>
            </a:p>
          </p:txBody>
        </p:sp>
        <p:pic>
          <p:nvPicPr>
            <p:cNvPr id="10" name="그래픽 9" descr="아래쪽 화살표 단색으로 채워진">
              <a:extLst>
                <a:ext uri="{FF2B5EF4-FFF2-40B4-BE49-F238E27FC236}">
                  <a16:creationId xmlns:a16="http://schemas.microsoft.com/office/drawing/2014/main" id="{DC084F16-0651-B649-9B84-566B86E4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4306" y="4739423"/>
              <a:ext cx="923389" cy="56849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227518-47C6-B2E5-6D8C-A7781CF41F8E}"/>
              </a:ext>
            </a:extLst>
          </p:cNvPr>
          <p:cNvSpPr>
            <a:spLocks/>
          </p:cNvSpPr>
          <p:nvPr/>
        </p:nvSpPr>
        <p:spPr>
          <a:xfrm>
            <a:off x="0" y="-101600"/>
            <a:ext cx="12208851" cy="702197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FF4FA-DD98-49FE-4F00-837FB9493132}"/>
              </a:ext>
            </a:extLst>
          </p:cNvPr>
          <p:cNvSpPr txBox="1"/>
          <p:nvPr/>
        </p:nvSpPr>
        <p:spPr>
          <a:xfrm>
            <a:off x="3282748" y="3013501"/>
            <a:ext cx="588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모델을 사용할까</a:t>
            </a:r>
            <a:r>
              <a:rPr lang="en-US" altLang="ko-KR" sz="48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81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5DB915-7AB5-D525-82C4-6F7213911790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0" name="Picture 2" descr="1. 배달의 민족 선택 배경">
              <a:extLst>
                <a:ext uri="{FF2B5EF4-FFF2-40B4-BE49-F238E27FC236}">
                  <a16:creationId xmlns:a16="http://schemas.microsoft.com/office/drawing/2014/main" id="{ED185AC3-50D6-BABB-1858-D9C05857D8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17565C5-2DD6-9430-C53C-D273D55A7D71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5E0D53-72CA-DDA2-20E7-11EF4E1B3623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 descr="종 단색으로 채워진">
              <a:extLst>
                <a:ext uri="{FF2B5EF4-FFF2-40B4-BE49-F238E27FC236}">
                  <a16:creationId xmlns:a16="http://schemas.microsoft.com/office/drawing/2014/main" id="{FEF27B1C-1195-C194-7D82-4EE85C50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31" name="그래픽 30" descr="종 윤곽선">
              <a:extLst>
                <a:ext uri="{FF2B5EF4-FFF2-40B4-BE49-F238E27FC236}">
                  <a16:creationId xmlns:a16="http://schemas.microsoft.com/office/drawing/2014/main" id="{D8211528-B151-CBBF-E4B2-78E648C9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32" name="그래픽 31" descr="종 윤곽선">
              <a:extLst>
                <a:ext uri="{FF2B5EF4-FFF2-40B4-BE49-F238E27FC236}">
                  <a16:creationId xmlns:a16="http://schemas.microsoft.com/office/drawing/2014/main" id="{20072C41-41AC-A9AA-160D-C7C52107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33" name="그래픽 32" descr="종 윤곽선">
              <a:extLst>
                <a:ext uri="{FF2B5EF4-FFF2-40B4-BE49-F238E27FC236}">
                  <a16:creationId xmlns:a16="http://schemas.microsoft.com/office/drawing/2014/main" id="{B0A4AAAD-9838-46E7-ABA4-7D8161BA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9F36E5-C2B0-3987-87F7-BB9C4B1EE516}"/>
              </a:ext>
            </a:extLst>
          </p:cNvPr>
          <p:cNvSpPr>
            <a:spLocks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D3183-9B48-5F41-E13F-6B52C379619D}"/>
              </a:ext>
            </a:extLst>
          </p:cNvPr>
          <p:cNvSpPr txBox="1"/>
          <p:nvPr/>
        </p:nvSpPr>
        <p:spPr>
          <a:xfrm>
            <a:off x="10137894" y="3297582"/>
            <a:ext cx="2072541" cy="381643"/>
          </a:xfrm>
          <a:custGeom>
            <a:avLst/>
            <a:gdLst>
              <a:gd name="connsiteX0" fmla="*/ 0 w 2072541"/>
              <a:gd name="connsiteY0" fmla="*/ 0 h 381643"/>
              <a:gd name="connsiteX1" fmla="*/ 670122 w 2072541"/>
              <a:gd name="connsiteY1" fmla="*/ 0 h 381643"/>
              <a:gd name="connsiteX2" fmla="*/ 1319518 w 2072541"/>
              <a:gd name="connsiteY2" fmla="*/ 0 h 381643"/>
              <a:gd name="connsiteX3" fmla="*/ 2072541 w 2072541"/>
              <a:gd name="connsiteY3" fmla="*/ 0 h 381643"/>
              <a:gd name="connsiteX4" fmla="*/ 2072541 w 2072541"/>
              <a:gd name="connsiteY4" fmla="*/ 381643 h 381643"/>
              <a:gd name="connsiteX5" fmla="*/ 1360969 w 2072541"/>
              <a:gd name="connsiteY5" fmla="*/ 381643 h 381643"/>
              <a:gd name="connsiteX6" fmla="*/ 670122 w 2072541"/>
              <a:gd name="connsiteY6" fmla="*/ 381643 h 381643"/>
              <a:gd name="connsiteX7" fmla="*/ 0 w 2072541"/>
              <a:gd name="connsiteY7" fmla="*/ 381643 h 381643"/>
              <a:gd name="connsiteX8" fmla="*/ 0 w 2072541"/>
              <a:gd name="connsiteY8" fmla="*/ 0 h 3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541" h="381643" extrusionOk="0">
                <a:moveTo>
                  <a:pt x="0" y="0"/>
                </a:moveTo>
                <a:cubicBezTo>
                  <a:pt x="224451" y="18535"/>
                  <a:pt x="441007" y="-11951"/>
                  <a:pt x="670122" y="0"/>
                </a:cubicBezTo>
                <a:cubicBezTo>
                  <a:pt x="899237" y="11951"/>
                  <a:pt x="1142253" y="-15166"/>
                  <a:pt x="1319518" y="0"/>
                </a:cubicBezTo>
                <a:cubicBezTo>
                  <a:pt x="1496783" y="15166"/>
                  <a:pt x="1857525" y="-21047"/>
                  <a:pt x="2072541" y="0"/>
                </a:cubicBezTo>
                <a:cubicBezTo>
                  <a:pt x="2074822" y="146895"/>
                  <a:pt x="2068057" y="197152"/>
                  <a:pt x="2072541" y="381643"/>
                </a:cubicBezTo>
                <a:cubicBezTo>
                  <a:pt x="1816501" y="362147"/>
                  <a:pt x="1633234" y="353823"/>
                  <a:pt x="1360969" y="381643"/>
                </a:cubicBezTo>
                <a:cubicBezTo>
                  <a:pt x="1088704" y="409463"/>
                  <a:pt x="866655" y="414944"/>
                  <a:pt x="670122" y="381643"/>
                </a:cubicBezTo>
                <a:cubicBezTo>
                  <a:pt x="473589" y="348342"/>
                  <a:pt x="160196" y="384196"/>
                  <a:pt x="0" y="381643"/>
                </a:cubicBezTo>
                <a:cubicBezTo>
                  <a:pt x="4386" y="205114"/>
                  <a:pt x="-97" y="154351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7524905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성능평가</a:t>
            </a:r>
            <a:endParaRPr lang="en-US" altLang="ko-KR" sz="1600" dirty="0">
              <a:solidFill>
                <a:srgbClr val="FFFF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568F54B-2B8D-F4C1-6446-87F0E024D620}"/>
              </a:ext>
            </a:extLst>
          </p:cNvPr>
          <p:cNvSpPr/>
          <p:nvPr/>
        </p:nvSpPr>
        <p:spPr>
          <a:xfrm rot="16200000">
            <a:off x="2638205" y="3548233"/>
            <a:ext cx="261318" cy="57924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4D8CA2C3-C0A8-C510-C9E8-EA32CC963281}"/>
              </a:ext>
            </a:extLst>
          </p:cNvPr>
          <p:cNvGraphicFramePr>
            <a:graphicFrameLocks noGrp="1"/>
          </p:cNvGraphicFramePr>
          <p:nvPr/>
        </p:nvGraphicFramePr>
        <p:xfrm>
          <a:off x="771409" y="3006947"/>
          <a:ext cx="1572313" cy="299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13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1497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Training</a:t>
                      </a:r>
                    </a:p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1497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32CB4C4E-452E-A78D-00BD-648C90D0A3DA}"/>
              </a:ext>
            </a:extLst>
          </p:cNvPr>
          <p:cNvSpPr/>
          <p:nvPr/>
        </p:nvSpPr>
        <p:spPr>
          <a:xfrm rot="16200000" flipV="1">
            <a:off x="9790815" y="3438947"/>
            <a:ext cx="1260000" cy="396000"/>
          </a:xfrm>
          <a:prstGeom prst="curvedDownArrow">
            <a:avLst>
              <a:gd name="adj1" fmla="val 25000"/>
              <a:gd name="adj2" fmla="val 103909"/>
              <a:gd name="adj3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79435BB-DC43-8E17-8479-C6159CA538B0}"/>
              </a:ext>
            </a:extLst>
          </p:cNvPr>
          <p:cNvSpPr/>
          <p:nvPr/>
        </p:nvSpPr>
        <p:spPr>
          <a:xfrm rot="16200000">
            <a:off x="5162375" y="3548233"/>
            <a:ext cx="261318" cy="57924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EBC5492A-32B3-35C5-7C92-CC25E6398E97}"/>
              </a:ext>
            </a:extLst>
          </p:cNvPr>
          <p:cNvGraphicFramePr>
            <a:graphicFrameLocks noGrp="1"/>
          </p:cNvGraphicFramePr>
          <p:nvPr/>
        </p:nvGraphicFramePr>
        <p:xfrm>
          <a:off x="5829409" y="4504859"/>
          <a:ext cx="1572313" cy="149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13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1497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5A7CA411-D978-F3C2-27A4-84898DBC58CF}"/>
              </a:ext>
            </a:extLst>
          </p:cNvPr>
          <p:cNvGraphicFramePr>
            <a:graphicFrameLocks noGrp="1"/>
          </p:cNvGraphicFramePr>
          <p:nvPr/>
        </p:nvGraphicFramePr>
        <p:xfrm>
          <a:off x="771407" y="1459947"/>
          <a:ext cx="1572313" cy="74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13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747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Raw Data</a:t>
                      </a:r>
                    </a:p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6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</a:tbl>
          </a:graphicData>
        </a:graphic>
      </p:graphicFrame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A32F1FF-D37F-B147-BE1F-AB048D378406}"/>
              </a:ext>
            </a:extLst>
          </p:cNvPr>
          <p:cNvSpPr/>
          <p:nvPr/>
        </p:nvSpPr>
        <p:spPr>
          <a:xfrm>
            <a:off x="1426904" y="2292138"/>
            <a:ext cx="261318" cy="57924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55830B-4548-3496-D12F-6CFF8C0B489D}"/>
              </a:ext>
            </a:extLst>
          </p:cNvPr>
          <p:cNvSpPr txBox="1"/>
          <p:nvPr/>
        </p:nvSpPr>
        <p:spPr>
          <a:xfrm>
            <a:off x="3194000" y="2581760"/>
            <a:ext cx="2072541" cy="381643"/>
          </a:xfrm>
          <a:custGeom>
            <a:avLst/>
            <a:gdLst>
              <a:gd name="connsiteX0" fmla="*/ 0 w 2072541"/>
              <a:gd name="connsiteY0" fmla="*/ 0 h 381643"/>
              <a:gd name="connsiteX1" fmla="*/ 670122 w 2072541"/>
              <a:gd name="connsiteY1" fmla="*/ 0 h 381643"/>
              <a:gd name="connsiteX2" fmla="*/ 1319518 w 2072541"/>
              <a:gd name="connsiteY2" fmla="*/ 0 h 381643"/>
              <a:gd name="connsiteX3" fmla="*/ 2072541 w 2072541"/>
              <a:gd name="connsiteY3" fmla="*/ 0 h 381643"/>
              <a:gd name="connsiteX4" fmla="*/ 2072541 w 2072541"/>
              <a:gd name="connsiteY4" fmla="*/ 381643 h 381643"/>
              <a:gd name="connsiteX5" fmla="*/ 1360969 w 2072541"/>
              <a:gd name="connsiteY5" fmla="*/ 381643 h 381643"/>
              <a:gd name="connsiteX6" fmla="*/ 670122 w 2072541"/>
              <a:gd name="connsiteY6" fmla="*/ 381643 h 381643"/>
              <a:gd name="connsiteX7" fmla="*/ 0 w 2072541"/>
              <a:gd name="connsiteY7" fmla="*/ 381643 h 381643"/>
              <a:gd name="connsiteX8" fmla="*/ 0 w 2072541"/>
              <a:gd name="connsiteY8" fmla="*/ 0 h 3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541" h="381643" extrusionOk="0">
                <a:moveTo>
                  <a:pt x="0" y="0"/>
                </a:moveTo>
                <a:cubicBezTo>
                  <a:pt x="224451" y="18535"/>
                  <a:pt x="441007" y="-11951"/>
                  <a:pt x="670122" y="0"/>
                </a:cubicBezTo>
                <a:cubicBezTo>
                  <a:pt x="899237" y="11951"/>
                  <a:pt x="1142253" y="-15166"/>
                  <a:pt x="1319518" y="0"/>
                </a:cubicBezTo>
                <a:cubicBezTo>
                  <a:pt x="1496783" y="15166"/>
                  <a:pt x="1857525" y="-21047"/>
                  <a:pt x="2072541" y="0"/>
                </a:cubicBezTo>
                <a:cubicBezTo>
                  <a:pt x="2074822" y="146895"/>
                  <a:pt x="2068057" y="197152"/>
                  <a:pt x="2072541" y="381643"/>
                </a:cubicBezTo>
                <a:cubicBezTo>
                  <a:pt x="1816501" y="362147"/>
                  <a:pt x="1633234" y="353823"/>
                  <a:pt x="1360969" y="381643"/>
                </a:cubicBezTo>
                <a:cubicBezTo>
                  <a:pt x="1088704" y="409463"/>
                  <a:pt x="866655" y="414944"/>
                  <a:pt x="670122" y="381643"/>
                </a:cubicBezTo>
                <a:cubicBezTo>
                  <a:pt x="473589" y="348342"/>
                  <a:pt x="160196" y="384196"/>
                  <a:pt x="0" y="381643"/>
                </a:cubicBezTo>
                <a:cubicBezTo>
                  <a:pt x="4386" y="205114"/>
                  <a:pt x="-97" y="154351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7524905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* 2</a:t>
            </a:r>
            <a:r>
              <a:rPr lang="ko-KR" altLang="en-US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천개 추출</a:t>
            </a:r>
            <a:endParaRPr lang="en-US" altLang="ko-KR" sz="1600" dirty="0">
              <a:solidFill>
                <a:srgbClr val="FFFF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3DBF36-529C-6376-181E-9156F9C7A543}"/>
              </a:ext>
            </a:extLst>
          </p:cNvPr>
          <p:cNvGraphicFramePr>
            <a:graphicFrameLocks noGrp="1"/>
          </p:cNvGraphicFramePr>
          <p:nvPr/>
        </p:nvGraphicFramePr>
        <p:xfrm>
          <a:off x="3194002" y="3006947"/>
          <a:ext cx="1572313" cy="299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13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4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998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1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30891"/>
                  </a:ext>
                </a:extLst>
              </a:tr>
              <a:tr h="1497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08999DA-F31F-766D-09D3-EAFA3B73AEA0}"/>
              </a:ext>
            </a:extLst>
          </p:cNvPr>
          <p:cNvSpPr txBox="1"/>
          <p:nvPr/>
        </p:nvSpPr>
        <p:spPr>
          <a:xfrm>
            <a:off x="3524745" y="915229"/>
            <a:ext cx="514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데이터셋 구조</a:t>
            </a:r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3200" b="1" dirty="0">
              <a:solidFill>
                <a:srgbClr val="FFCB2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21BA3-0C73-3000-D714-2A09F463DC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2070"/>
          <a:stretch/>
        </p:blipFill>
        <p:spPr>
          <a:xfrm>
            <a:off x="5827967" y="3006947"/>
            <a:ext cx="1573755" cy="1481529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</p:pic>
      <p:graphicFrame>
        <p:nvGraphicFramePr>
          <p:cNvPr id="23" name="표 28">
            <a:extLst>
              <a:ext uri="{FF2B5EF4-FFF2-40B4-BE49-F238E27FC236}">
                <a16:creationId xmlns:a16="http://schemas.microsoft.com/office/drawing/2014/main" id="{F63D945F-4E0C-7EA6-CAEA-259506AF9C1D}"/>
              </a:ext>
            </a:extLst>
          </p:cNvPr>
          <p:cNvGraphicFramePr>
            <a:graphicFrameLocks noGrp="1"/>
          </p:cNvGraphicFramePr>
          <p:nvPr/>
        </p:nvGraphicFramePr>
        <p:xfrm>
          <a:off x="5819746" y="3006947"/>
          <a:ext cx="1591643" cy="150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643">
                  <a:extLst>
                    <a:ext uri="{9D8B030D-6E8A-4147-A177-3AD203B41FA5}">
                      <a16:colId xmlns:a16="http://schemas.microsoft.com/office/drawing/2014/main" val="3249580726"/>
                    </a:ext>
                  </a:extLst>
                </a:gridCol>
              </a:tblGrid>
              <a:tr h="501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전처리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219034"/>
                  </a:ext>
                </a:extLst>
              </a:tr>
              <a:tr h="1003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전처리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3930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68ED69-5E24-1C46-5D38-5E23F26B6532}"/>
              </a:ext>
            </a:extLst>
          </p:cNvPr>
          <p:cNvGraphicFramePr>
            <a:graphicFrameLocks noGrp="1"/>
          </p:cNvGraphicFramePr>
          <p:nvPr/>
        </p:nvGraphicFramePr>
        <p:xfrm>
          <a:off x="8457278" y="3006947"/>
          <a:ext cx="1573200" cy="299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200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4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Fit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99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Validation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1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30891"/>
                  </a:ext>
                </a:extLst>
              </a:tr>
              <a:tr h="1497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7F5D9EE-BBA9-88E0-5A58-3132EEBAB340}"/>
              </a:ext>
            </a:extLst>
          </p:cNvPr>
          <p:cNvSpPr/>
          <p:nvPr/>
        </p:nvSpPr>
        <p:spPr>
          <a:xfrm rot="16200000">
            <a:off x="7809220" y="3486393"/>
            <a:ext cx="261318" cy="57924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213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227518-47C6-B2E5-6D8C-A7781CF41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C2D102-4736-5EAF-2F34-8011AF8BB51B}"/>
              </a:ext>
            </a:extLst>
          </p:cNvPr>
          <p:cNvGrpSpPr/>
          <p:nvPr/>
        </p:nvGrpSpPr>
        <p:grpSpPr>
          <a:xfrm>
            <a:off x="1424256" y="1172484"/>
            <a:ext cx="2658208" cy="5234010"/>
            <a:chOff x="2056736" y="1026161"/>
            <a:chExt cx="2658208" cy="52340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070179-E894-0E22-B40D-7819E5776030}"/>
                </a:ext>
              </a:extLst>
            </p:cNvPr>
            <p:cNvSpPr/>
            <p:nvPr/>
          </p:nvSpPr>
          <p:spPr>
            <a:xfrm>
              <a:off x="2056736" y="1026161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29EC21-E078-4C95-2214-118705E74FA0}"/>
                </a:ext>
              </a:extLst>
            </p:cNvPr>
            <p:cNvSpPr/>
            <p:nvPr/>
          </p:nvSpPr>
          <p:spPr>
            <a:xfrm>
              <a:off x="2056736" y="2399767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1A673A-AB48-8F14-9116-1683C93079BA}"/>
                </a:ext>
              </a:extLst>
            </p:cNvPr>
            <p:cNvSpPr/>
            <p:nvPr/>
          </p:nvSpPr>
          <p:spPr>
            <a:xfrm>
              <a:off x="2070603" y="3773373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2A7E097-3877-8B36-AE8C-9448E1CE3DEF}"/>
                </a:ext>
              </a:extLst>
            </p:cNvPr>
            <p:cNvSpPr/>
            <p:nvPr/>
          </p:nvSpPr>
          <p:spPr>
            <a:xfrm>
              <a:off x="2070603" y="5146980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A92AD-499D-2E20-E471-AE4F3021EE4A}"/>
              </a:ext>
            </a:extLst>
          </p:cNvPr>
          <p:cNvGrpSpPr/>
          <p:nvPr/>
        </p:nvGrpSpPr>
        <p:grpSpPr>
          <a:xfrm>
            <a:off x="4755165" y="1172484"/>
            <a:ext cx="2658208" cy="5234010"/>
            <a:chOff x="5520944" y="1026161"/>
            <a:chExt cx="2658208" cy="523401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FF1522-5297-824C-4ABD-F8384A459F81}"/>
                </a:ext>
              </a:extLst>
            </p:cNvPr>
            <p:cNvSpPr/>
            <p:nvPr/>
          </p:nvSpPr>
          <p:spPr>
            <a:xfrm>
              <a:off x="5520944" y="1026161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97CB21-C5D3-7F0B-3CEA-335BF092A392}"/>
                </a:ext>
              </a:extLst>
            </p:cNvPr>
            <p:cNvSpPr/>
            <p:nvPr/>
          </p:nvSpPr>
          <p:spPr>
            <a:xfrm>
              <a:off x="5520944" y="2399767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4FD9F92-5DF5-708A-0A04-8D68DCD993EA}"/>
                </a:ext>
              </a:extLst>
            </p:cNvPr>
            <p:cNvSpPr/>
            <p:nvPr/>
          </p:nvSpPr>
          <p:spPr>
            <a:xfrm>
              <a:off x="5534811" y="3773373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05981F-2C62-D893-E94B-583C0FD0BFF7}"/>
                </a:ext>
              </a:extLst>
            </p:cNvPr>
            <p:cNvSpPr/>
            <p:nvPr/>
          </p:nvSpPr>
          <p:spPr>
            <a:xfrm>
              <a:off x="5534811" y="5146980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9DE2FB-4500-3CE7-4BDB-0345504DD0D8}"/>
              </a:ext>
            </a:extLst>
          </p:cNvPr>
          <p:cNvGrpSpPr/>
          <p:nvPr/>
        </p:nvGrpSpPr>
        <p:grpSpPr>
          <a:xfrm>
            <a:off x="8086075" y="1172484"/>
            <a:ext cx="2658208" cy="5234010"/>
            <a:chOff x="8985152" y="1026161"/>
            <a:chExt cx="2658208" cy="52340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D39A8DC-CCD6-3A53-D00A-38B4B035F64A}"/>
                </a:ext>
              </a:extLst>
            </p:cNvPr>
            <p:cNvSpPr/>
            <p:nvPr/>
          </p:nvSpPr>
          <p:spPr>
            <a:xfrm>
              <a:off x="8985152" y="1026161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DB570B-39BC-7082-3488-998B60574967}"/>
                </a:ext>
              </a:extLst>
            </p:cNvPr>
            <p:cNvSpPr/>
            <p:nvPr/>
          </p:nvSpPr>
          <p:spPr>
            <a:xfrm>
              <a:off x="8985152" y="2399767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61E20F-29C8-FF99-4ACD-755622CD4048}"/>
                </a:ext>
              </a:extLst>
            </p:cNvPr>
            <p:cNvSpPr/>
            <p:nvPr/>
          </p:nvSpPr>
          <p:spPr>
            <a:xfrm>
              <a:off x="8999019" y="3773373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3FFA03-FD39-EF9C-2067-A27E5F9F630A}"/>
                </a:ext>
              </a:extLst>
            </p:cNvPr>
            <p:cNvSpPr/>
            <p:nvPr/>
          </p:nvSpPr>
          <p:spPr>
            <a:xfrm>
              <a:off x="8999019" y="5146980"/>
              <a:ext cx="2644341" cy="1113191"/>
            </a:xfrm>
            <a:custGeom>
              <a:avLst/>
              <a:gdLst>
                <a:gd name="connsiteX0" fmla="*/ 0 w 2644341"/>
                <a:gd name="connsiteY0" fmla="*/ 0 h 1113191"/>
                <a:gd name="connsiteX1" fmla="*/ 634642 w 2644341"/>
                <a:gd name="connsiteY1" fmla="*/ 0 h 1113191"/>
                <a:gd name="connsiteX2" fmla="*/ 1348614 w 2644341"/>
                <a:gd name="connsiteY2" fmla="*/ 0 h 1113191"/>
                <a:gd name="connsiteX3" fmla="*/ 2062586 w 2644341"/>
                <a:gd name="connsiteY3" fmla="*/ 0 h 1113191"/>
                <a:gd name="connsiteX4" fmla="*/ 2644341 w 2644341"/>
                <a:gd name="connsiteY4" fmla="*/ 0 h 1113191"/>
                <a:gd name="connsiteX5" fmla="*/ 2644341 w 2644341"/>
                <a:gd name="connsiteY5" fmla="*/ 545464 h 1113191"/>
                <a:gd name="connsiteX6" fmla="*/ 2644341 w 2644341"/>
                <a:gd name="connsiteY6" fmla="*/ 1113191 h 1113191"/>
                <a:gd name="connsiteX7" fmla="*/ 1930369 w 2644341"/>
                <a:gd name="connsiteY7" fmla="*/ 1113191 h 1113191"/>
                <a:gd name="connsiteX8" fmla="*/ 1295727 w 2644341"/>
                <a:gd name="connsiteY8" fmla="*/ 1113191 h 1113191"/>
                <a:gd name="connsiteX9" fmla="*/ 713972 w 2644341"/>
                <a:gd name="connsiteY9" fmla="*/ 1113191 h 1113191"/>
                <a:gd name="connsiteX10" fmla="*/ 0 w 2644341"/>
                <a:gd name="connsiteY10" fmla="*/ 1113191 h 1113191"/>
                <a:gd name="connsiteX11" fmla="*/ 0 w 2644341"/>
                <a:gd name="connsiteY11" fmla="*/ 578859 h 1113191"/>
                <a:gd name="connsiteX12" fmla="*/ 0 w 2644341"/>
                <a:gd name="connsiteY12" fmla="*/ 0 h 111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4341" h="1113191" fill="none" extrusionOk="0">
                  <a:moveTo>
                    <a:pt x="0" y="0"/>
                  </a:moveTo>
                  <a:cubicBezTo>
                    <a:pt x="144972" y="27137"/>
                    <a:pt x="480545" y="-17413"/>
                    <a:pt x="634642" y="0"/>
                  </a:cubicBezTo>
                  <a:cubicBezTo>
                    <a:pt x="788739" y="17413"/>
                    <a:pt x="1040669" y="6250"/>
                    <a:pt x="1348614" y="0"/>
                  </a:cubicBezTo>
                  <a:cubicBezTo>
                    <a:pt x="1656559" y="-6250"/>
                    <a:pt x="1774201" y="-7830"/>
                    <a:pt x="2062586" y="0"/>
                  </a:cubicBezTo>
                  <a:cubicBezTo>
                    <a:pt x="2350971" y="7830"/>
                    <a:pt x="2371699" y="-10199"/>
                    <a:pt x="2644341" y="0"/>
                  </a:cubicBezTo>
                  <a:cubicBezTo>
                    <a:pt x="2654986" y="251155"/>
                    <a:pt x="2617289" y="399316"/>
                    <a:pt x="2644341" y="545464"/>
                  </a:cubicBezTo>
                  <a:cubicBezTo>
                    <a:pt x="2671393" y="691612"/>
                    <a:pt x="2637328" y="946742"/>
                    <a:pt x="2644341" y="1113191"/>
                  </a:cubicBezTo>
                  <a:cubicBezTo>
                    <a:pt x="2484271" y="1141691"/>
                    <a:pt x="2105465" y="1078346"/>
                    <a:pt x="1930369" y="1113191"/>
                  </a:cubicBezTo>
                  <a:cubicBezTo>
                    <a:pt x="1755273" y="1148036"/>
                    <a:pt x="1428636" y="1112399"/>
                    <a:pt x="1295727" y="1113191"/>
                  </a:cubicBezTo>
                  <a:cubicBezTo>
                    <a:pt x="1162818" y="1113983"/>
                    <a:pt x="885656" y="1133681"/>
                    <a:pt x="713972" y="1113191"/>
                  </a:cubicBezTo>
                  <a:cubicBezTo>
                    <a:pt x="542289" y="1092701"/>
                    <a:pt x="253714" y="1078060"/>
                    <a:pt x="0" y="1113191"/>
                  </a:cubicBezTo>
                  <a:cubicBezTo>
                    <a:pt x="-13896" y="888669"/>
                    <a:pt x="10605" y="802804"/>
                    <a:pt x="0" y="578859"/>
                  </a:cubicBezTo>
                  <a:cubicBezTo>
                    <a:pt x="-10605" y="354914"/>
                    <a:pt x="16588" y="131175"/>
                    <a:pt x="0" y="0"/>
                  </a:cubicBezTo>
                  <a:close/>
                </a:path>
                <a:path w="2644341" h="1113191" stroke="0" extrusionOk="0">
                  <a:moveTo>
                    <a:pt x="0" y="0"/>
                  </a:moveTo>
                  <a:cubicBezTo>
                    <a:pt x="331536" y="14574"/>
                    <a:pt x="371667" y="13604"/>
                    <a:pt x="713972" y="0"/>
                  </a:cubicBezTo>
                  <a:cubicBezTo>
                    <a:pt x="1056277" y="-13604"/>
                    <a:pt x="1092015" y="-16954"/>
                    <a:pt x="1375057" y="0"/>
                  </a:cubicBezTo>
                  <a:cubicBezTo>
                    <a:pt x="1658100" y="16954"/>
                    <a:pt x="2339755" y="-29386"/>
                    <a:pt x="2644341" y="0"/>
                  </a:cubicBezTo>
                  <a:cubicBezTo>
                    <a:pt x="2620870" y="150706"/>
                    <a:pt x="2666033" y="347243"/>
                    <a:pt x="2644341" y="534332"/>
                  </a:cubicBezTo>
                  <a:cubicBezTo>
                    <a:pt x="2622649" y="721421"/>
                    <a:pt x="2633348" y="954373"/>
                    <a:pt x="2644341" y="1113191"/>
                  </a:cubicBezTo>
                  <a:cubicBezTo>
                    <a:pt x="2479488" y="1078098"/>
                    <a:pt x="2207019" y="1141962"/>
                    <a:pt x="1930369" y="1113191"/>
                  </a:cubicBezTo>
                  <a:cubicBezTo>
                    <a:pt x="1653719" y="1084420"/>
                    <a:pt x="1513417" y="1115574"/>
                    <a:pt x="1295727" y="1113191"/>
                  </a:cubicBezTo>
                  <a:cubicBezTo>
                    <a:pt x="1078037" y="1110808"/>
                    <a:pt x="882422" y="1119380"/>
                    <a:pt x="661085" y="1113191"/>
                  </a:cubicBezTo>
                  <a:cubicBezTo>
                    <a:pt x="439748" y="1107002"/>
                    <a:pt x="245595" y="1145950"/>
                    <a:pt x="0" y="1113191"/>
                  </a:cubicBezTo>
                  <a:cubicBezTo>
                    <a:pt x="-707" y="849370"/>
                    <a:pt x="10537" y="770593"/>
                    <a:pt x="0" y="534332"/>
                  </a:cubicBezTo>
                  <a:cubicBezTo>
                    <a:pt x="-10537" y="298071"/>
                    <a:pt x="13650" y="113685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817ECD-163A-B494-AA82-E0034F6BC930}"/>
              </a:ext>
            </a:extLst>
          </p:cNvPr>
          <p:cNvSpPr txBox="1"/>
          <p:nvPr/>
        </p:nvSpPr>
        <p:spPr>
          <a:xfrm>
            <a:off x="3506081" y="375813"/>
            <a:ext cx="514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데이터셋 </a:t>
            </a:r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3200" b="1" dirty="0">
              <a:solidFill>
                <a:srgbClr val="FFCB2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91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3E85FF62-E2C4-9C9A-DD74-8CC1E5978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4529"/>
              </p:ext>
            </p:extLst>
          </p:nvPr>
        </p:nvGraphicFramePr>
        <p:xfrm>
          <a:off x="809931" y="2052320"/>
          <a:ext cx="5120289" cy="160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763">
                  <a:extLst>
                    <a:ext uri="{9D8B030D-6E8A-4147-A177-3AD203B41FA5}">
                      <a16:colId xmlns:a16="http://schemas.microsoft.com/office/drawing/2014/main" val="3109136753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1070554684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3580135660"/>
                    </a:ext>
                  </a:extLst>
                </a:gridCol>
              </a:tblGrid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16120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93811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914631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11</a:t>
                      </a:r>
                      <a:r>
                        <a:rPr lang="ko-KR" altLang="en-US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가지 모델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5655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391655-C0E6-D662-B419-C5E9CABE54D3}"/>
              </a:ext>
            </a:extLst>
          </p:cNvPr>
          <p:cNvSpPr/>
          <p:nvPr/>
        </p:nvSpPr>
        <p:spPr>
          <a:xfrm>
            <a:off x="696199" y="1879836"/>
            <a:ext cx="5352824" cy="1988775"/>
          </a:xfrm>
          <a:prstGeom prst="rect">
            <a:avLst/>
          </a:prstGeom>
          <a:noFill/>
          <a:ln w="31750"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52824"/>
                      <a:gd name="connsiteY0" fmla="*/ 0 h 2102651"/>
                      <a:gd name="connsiteX1" fmla="*/ 541230 w 5352824"/>
                      <a:gd name="connsiteY1" fmla="*/ 0 h 2102651"/>
                      <a:gd name="connsiteX2" fmla="*/ 975403 w 5352824"/>
                      <a:gd name="connsiteY2" fmla="*/ 0 h 2102651"/>
                      <a:gd name="connsiteX3" fmla="*/ 1677218 w 5352824"/>
                      <a:gd name="connsiteY3" fmla="*/ 0 h 2102651"/>
                      <a:gd name="connsiteX4" fmla="*/ 2218448 w 5352824"/>
                      <a:gd name="connsiteY4" fmla="*/ 0 h 2102651"/>
                      <a:gd name="connsiteX5" fmla="*/ 2759678 w 5352824"/>
                      <a:gd name="connsiteY5" fmla="*/ 0 h 2102651"/>
                      <a:gd name="connsiteX6" fmla="*/ 3461493 w 5352824"/>
                      <a:gd name="connsiteY6" fmla="*/ 0 h 2102651"/>
                      <a:gd name="connsiteX7" fmla="*/ 3949195 w 5352824"/>
                      <a:gd name="connsiteY7" fmla="*/ 0 h 2102651"/>
                      <a:gd name="connsiteX8" fmla="*/ 4651009 w 5352824"/>
                      <a:gd name="connsiteY8" fmla="*/ 0 h 2102651"/>
                      <a:gd name="connsiteX9" fmla="*/ 5352824 w 5352824"/>
                      <a:gd name="connsiteY9" fmla="*/ 0 h 2102651"/>
                      <a:gd name="connsiteX10" fmla="*/ 5352824 w 5352824"/>
                      <a:gd name="connsiteY10" fmla="*/ 525663 h 2102651"/>
                      <a:gd name="connsiteX11" fmla="*/ 5352824 w 5352824"/>
                      <a:gd name="connsiteY11" fmla="*/ 1051326 h 2102651"/>
                      <a:gd name="connsiteX12" fmla="*/ 5352824 w 5352824"/>
                      <a:gd name="connsiteY12" fmla="*/ 1598015 h 2102651"/>
                      <a:gd name="connsiteX13" fmla="*/ 5352824 w 5352824"/>
                      <a:gd name="connsiteY13" fmla="*/ 2102651 h 2102651"/>
                      <a:gd name="connsiteX14" fmla="*/ 4758066 w 5352824"/>
                      <a:gd name="connsiteY14" fmla="*/ 2102651 h 2102651"/>
                      <a:gd name="connsiteX15" fmla="*/ 4270364 w 5352824"/>
                      <a:gd name="connsiteY15" fmla="*/ 2102651 h 2102651"/>
                      <a:gd name="connsiteX16" fmla="*/ 3675606 w 5352824"/>
                      <a:gd name="connsiteY16" fmla="*/ 2102651 h 2102651"/>
                      <a:gd name="connsiteX17" fmla="*/ 2973791 w 5352824"/>
                      <a:gd name="connsiteY17" fmla="*/ 2102651 h 2102651"/>
                      <a:gd name="connsiteX18" fmla="*/ 2379033 w 5352824"/>
                      <a:gd name="connsiteY18" fmla="*/ 2102651 h 2102651"/>
                      <a:gd name="connsiteX19" fmla="*/ 1944859 w 5352824"/>
                      <a:gd name="connsiteY19" fmla="*/ 2102651 h 2102651"/>
                      <a:gd name="connsiteX20" fmla="*/ 1457158 w 5352824"/>
                      <a:gd name="connsiteY20" fmla="*/ 2102651 h 2102651"/>
                      <a:gd name="connsiteX21" fmla="*/ 755343 w 5352824"/>
                      <a:gd name="connsiteY21" fmla="*/ 2102651 h 2102651"/>
                      <a:gd name="connsiteX22" fmla="*/ 0 w 5352824"/>
                      <a:gd name="connsiteY22" fmla="*/ 2102651 h 2102651"/>
                      <a:gd name="connsiteX23" fmla="*/ 0 w 5352824"/>
                      <a:gd name="connsiteY23" fmla="*/ 1619041 h 2102651"/>
                      <a:gd name="connsiteX24" fmla="*/ 0 w 5352824"/>
                      <a:gd name="connsiteY24" fmla="*/ 1114405 h 2102651"/>
                      <a:gd name="connsiteX25" fmla="*/ 0 w 5352824"/>
                      <a:gd name="connsiteY25" fmla="*/ 651822 h 2102651"/>
                      <a:gd name="connsiteX26" fmla="*/ 0 w 5352824"/>
                      <a:gd name="connsiteY26" fmla="*/ 0 h 2102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352824" h="2102651" extrusionOk="0">
                        <a:moveTo>
                          <a:pt x="0" y="0"/>
                        </a:moveTo>
                        <a:cubicBezTo>
                          <a:pt x="205811" y="-52613"/>
                          <a:pt x="274837" y="60103"/>
                          <a:pt x="541230" y="0"/>
                        </a:cubicBezTo>
                        <a:cubicBezTo>
                          <a:pt x="807623" y="-60103"/>
                          <a:pt x="787095" y="40958"/>
                          <a:pt x="975403" y="0"/>
                        </a:cubicBezTo>
                        <a:cubicBezTo>
                          <a:pt x="1163711" y="-40958"/>
                          <a:pt x="1375926" y="56685"/>
                          <a:pt x="1677218" y="0"/>
                        </a:cubicBezTo>
                        <a:cubicBezTo>
                          <a:pt x="1978511" y="-56685"/>
                          <a:pt x="1955294" y="38407"/>
                          <a:pt x="2218448" y="0"/>
                        </a:cubicBezTo>
                        <a:cubicBezTo>
                          <a:pt x="2481602" y="-38407"/>
                          <a:pt x="2559283" y="30175"/>
                          <a:pt x="2759678" y="0"/>
                        </a:cubicBezTo>
                        <a:cubicBezTo>
                          <a:pt x="2960073" y="-30175"/>
                          <a:pt x="3122686" y="60245"/>
                          <a:pt x="3461493" y="0"/>
                        </a:cubicBezTo>
                        <a:cubicBezTo>
                          <a:pt x="3800300" y="-60245"/>
                          <a:pt x="3711106" y="17649"/>
                          <a:pt x="3949195" y="0"/>
                        </a:cubicBezTo>
                        <a:cubicBezTo>
                          <a:pt x="4187284" y="-17649"/>
                          <a:pt x="4316189" y="54016"/>
                          <a:pt x="4651009" y="0"/>
                        </a:cubicBezTo>
                        <a:cubicBezTo>
                          <a:pt x="4985829" y="-54016"/>
                          <a:pt x="5059178" y="5000"/>
                          <a:pt x="5352824" y="0"/>
                        </a:cubicBezTo>
                        <a:cubicBezTo>
                          <a:pt x="5364516" y="133522"/>
                          <a:pt x="5332386" y="346661"/>
                          <a:pt x="5352824" y="525663"/>
                        </a:cubicBezTo>
                        <a:cubicBezTo>
                          <a:pt x="5373262" y="704665"/>
                          <a:pt x="5289854" y="825409"/>
                          <a:pt x="5352824" y="1051326"/>
                        </a:cubicBezTo>
                        <a:cubicBezTo>
                          <a:pt x="5415794" y="1277243"/>
                          <a:pt x="5310570" y="1380367"/>
                          <a:pt x="5352824" y="1598015"/>
                        </a:cubicBezTo>
                        <a:cubicBezTo>
                          <a:pt x="5395078" y="1815663"/>
                          <a:pt x="5332508" y="1907466"/>
                          <a:pt x="5352824" y="2102651"/>
                        </a:cubicBezTo>
                        <a:cubicBezTo>
                          <a:pt x="5095224" y="2152427"/>
                          <a:pt x="5025374" y="2064838"/>
                          <a:pt x="4758066" y="2102651"/>
                        </a:cubicBezTo>
                        <a:cubicBezTo>
                          <a:pt x="4490758" y="2140464"/>
                          <a:pt x="4454019" y="2058163"/>
                          <a:pt x="4270364" y="2102651"/>
                        </a:cubicBezTo>
                        <a:cubicBezTo>
                          <a:pt x="4086709" y="2147139"/>
                          <a:pt x="3860123" y="2046619"/>
                          <a:pt x="3675606" y="2102651"/>
                        </a:cubicBezTo>
                        <a:cubicBezTo>
                          <a:pt x="3491089" y="2158683"/>
                          <a:pt x="3138700" y="2037784"/>
                          <a:pt x="2973791" y="2102651"/>
                        </a:cubicBezTo>
                        <a:cubicBezTo>
                          <a:pt x="2808882" y="2167518"/>
                          <a:pt x="2630794" y="2077285"/>
                          <a:pt x="2379033" y="2102651"/>
                        </a:cubicBezTo>
                        <a:cubicBezTo>
                          <a:pt x="2127272" y="2128017"/>
                          <a:pt x="2159120" y="2095450"/>
                          <a:pt x="1944859" y="2102651"/>
                        </a:cubicBezTo>
                        <a:cubicBezTo>
                          <a:pt x="1730598" y="2109852"/>
                          <a:pt x="1694887" y="2099531"/>
                          <a:pt x="1457158" y="2102651"/>
                        </a:cubicBezTo>
                        <a:cubicBezTo>
                          <a:pt x="1219429" y="2105771"/>
                          <a:pt x="967621" y="2087368"/>
                          <a:pt x="755343" y="2102651"/>
                        </a:cubicBezTo>
                        <a:cubicBezTo>
                          <a:pt x="543065" y="2117934"/>
                          <a:pt x="240252" y="2026409"/>
                          <a:pt x="0" y="2102651"/>
                        </a:cubicBezTo>
                        <a:cubicBezTo>
                          <a:pt x="-24665" y="1866560"/>
                          <a:pt x="7348" y="1835909"/>
                          <a:pt x="0" y="1619041"/>
                        </a:cubicBezTo>
                        <a:cubicBezTo>
                          <a:pt x="-7348" y="1402173"/>
                          <a:pt x="806" y="1333937"/>
                          <a:pt x="0" y="1114405"/>
                        </a:cubicBezTo>
                        <a:cubicBezTo>
                          <a:pt x="-806" y="894873"/>
                          <a:pt x="50386" y="817709"/>
                          <a:pt x="0" y="651822"/>
                        </a:cubicBezTo>
                        <a:cubicBezTo>
                          <a:pt x="-50386" y="485935"/>
                          <a:pt x="16674" y="2850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F78F-F7DF-C021-5F87-01659EB744D3}"/>
              </a:ext>
            </a:extLst>
          </p:cNvPr>
          <p:cNvSpPr/>
          <p:nvPr/>
        </p:nvSpPr>
        <p:spPr>
          <a:xfrm>
            <a:off x="574899" y="1224000"/>
            <a:ext cx="5760000" cy="52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 </a:t>
            </a:r>
            <a:r>
              <a:rPr lang="en-US" altLang="ko-KR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-1) Multi-Class</a:t>
            </a:r>
            <a:r>
              <a:rPr lang="ko-KR" altLang="en-US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Classification</a:t>
            </a:r>
            <a:endParaRPr lang="ko-KR" altLang="en-US" sz="24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13B5C00-4F69-C43C-0398-01941B311D2C}"/>
              </a:ext>
            </a:extLst>
          </p:cNvPr>
          <p:cNvSpPr/>
          <p:nvPr/>
        </p:nvSpPr>
        <p:spPr>
          <a:xfrm>
            <a:off x="6202850" y="2382544"/>
            <a:ext cx="526161" cy="184049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D95118-D43C-AF1F-485D-DF3F721F82AC}"/>
              </a:ext>
            </a:extLst>
          </p:cNvPr>
          <p:cNvGrpSpPr/>
          <p:nvPr/>
        </p:nvGrpSpPr>
        <p:grpSpPr>
          <a:xfrm>
            <a:off x="7039817" y="2708255"/>
            <a:ext cx="4623008" cy="3789146"/>
            <a:chOff x="6966465" y="1418081"/>
            <a:chExt cx="4623008" cy="378914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F2CCCB-F8DD-2E1B-BAD4-74BBDC5CF9A1}"/>
                </a:ext>
              </a:extLst>
            </p:cNvPr>
            <p:cNvGrpSpPr/>
            <p:nvPr/>
          </p:nvGrpSpPr>
          <p:grpSpPr>
            <a:xfrm>
              <a:off x="6966465" y="1418081"/>
              <a:ext cx="4623008" cy="2783468"/>
              <a:chOff x="6966465" y="1418081"/>
              <a:chExt cx="4623008" cy="278346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C60056D-A411-4015-951C-C5930D3765A1}"/>
                  </a:ext>
                </a:extLst>
              </p:cNvPr>
              <p:cNvGrpSpPr/>
              <p:nvPr/>
            </p:nvGrpSpPr>
            <p:grpSpPr>
              <a:xfrm>
                <a:off x="6966465" y="1418081"/>
                <a:ext cx="4623008" cy="772112"/>
                <a:chOff x="6966465" y="1418081"/>
                <a:chExt cx="4623008" cy="77211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1D34262-6A7B-CFED-51B6-7AF8793681BE}"/>
                    </a:ext>
                  </a:extLst>
                </p:cNvPr>
                <p:cNvSpPr/>
                <p:nvPr/>
              </p:nvSpPr>
              <p:spPr>
                <a:xfrm>
                  <a:off x="6966465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Random forest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99F416BC-A4D7-A311-E295-470630901D8B}"/>
                    </a:ext>
                  </a:extLst>
                </p:cNvPr>
                <p:cNvSpPr/>
                <p:nvPr/>
              </p:nvSpPr>
              <p:spPr>
                <a:xfrm>
                  <a:off x="86517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A92E229-7DFE-FCAD-3027-938BB3AE3AE7}"/>
                    </a:ext>
                  </a:extLst>
                </p:cNvPr>
                <p:cNvSpPr/>
                <p:nvPr/>
              </p:nvSpPr>
              <p:spPr>
                <a:xfrm>
                  <a:off x="105094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A735B02-0294-D142-C477-EF3BEFACB68E}"/>
                    </a:ext>
                  </a:extLst>
                </p:cNvPr>
                <p:cNvGrpSpPr/>
                <p:nvPr/>
              </p:nvGrpSpPr>
              <p:grpSpPr>
                <a:xfrm>
                  <a:off x="8027979" y="1705748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A21AA9D6-95DE-7E58-4837-4D1AC20E7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035AFB4-2FC0-1BE9-D669-1221E2185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BED76CD-D95B-28CF-CBB1-C9AB0F624D9D}"/>
                    </a:ext>
                  </a:extLst>
                </p:cNvPr>
                <p:cNvGrpSpPr/>
                <p:nvPr/>
              </p:nvGrpSpPr>
              <p:grpSpPr>
                <a:xfrm>
                  <a:off x="9711233" y="1751577"/>
                  <a:ext cx="627697" cy="113575"/>
                  <a:chOff x="9723120" y="3333452"/>
                  <a:chExt cx="633611" cy="16200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0075B94-4B72-BFDA-7917-44EE6500A4B2}"/>
                      </a:ext>
                    </a:extLst>
                  </p:cNvPr>
                  <p:cNvSpPr/>
                  <p:nvPr/>
                </p:nvSpPr>
                <p:spPr>
                  <a:xfrm>
                    <a:off x="97231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0CB86DB8-875E-DF2A-0C51-7EC8CC5452AF}"/>
                      </a:ext>
                    </a:extLst>
                  </p:cNvPr>
                  <p:cNvSpPr/>
                  <p:nvPr/>
                </p:nvSpPr>
                <p:spPr>
                  <a:xfrm>
                    <a:off x="99565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AA1C9DDD-0A88-B495-F413-4856F92466DD}"/>
                      </a:ext>
                    </a:extLst>
                  </p:cNvPr>
                  <p:cNvSpPr/>
                  <p:nvPr/>
                </p:nvSpPr>
                <p:spPr>
                  <a:xfrm>
                    <a:off x="10194731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양쪽 대괄호 35">
                  <a:extLst>
                    <a:ext uri="{FF2B5EF4-FFF2-40B4-BE49-F238E27FC236}">
                      <a16:creationId xmlns:a16="http://schemas.microsoft.com/office/drawing/2014/main" id="{E3BDE79A-753C-C775-A906-E86AA364274E}"/>
                    </a:ext>
                  </a:extLst>
                </p:cNvPr>
                <p:cNvSpPr/>
                <p:nvPr/>
              </p:nvSpPr>
              <p:spPr>
                <a:xfrm>
                  <a:off x="8472124" y="1418081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DB39190-09A9-1093-FA68-8FB698C7D179}"/>
                  </a:ext>
                </a:extLst>
              </p:cNvPr>
              <p:cNvGrpSpPr/>
              <p:nvPr/>
            </p:nvGrpSpPr>
            <p:grpSpPr>
              <a:xfrm>
                <a:off x="6966465" y="2423759"/>
                <a:ext cx="4623008" cy="772112"/>
                <a:chOff x="6966465" y="2464498"/>
                <a:chExt cx="4623008" cy="77211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F277F95-5E6A-1870-C216-3B392720BB52}"/>
                    </a:ext>
                  </a:extLst>
                </p:cNvPr>
                <p:cNvSpPr/>
                <p:nvPr/>
              </p:nvSpPr>
              <p:spPr>
                <a:xfrm>
                  <a:off x="6966465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KNN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9C14F9-E887-1273-2F11-9DB30AA6E67E}"/>
                    </a:ext>
                  </a:extLst>
                </p:cNvPr>
                <p:cNvSpPr/>
                <p:nvPr/>
              </p:nvSpPr>
              <p:spPr>
                <a:xfrm>
                  <a:off x="86517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827CD36-6CE7-0B71-8D45-BB85FC6393A2}"/>
                    </a:ext>
                  </a:extLst>
                </p:cNvPr>
                <p:cNvSpPr/>
                <p:nvPr/>
              </p:nvSpPr>
              <p:spPr>
                <a:xfrm>
                  <a:off x="105094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9B2253D-69B1-E2F6-7C8A-FDD326215C06}"/>
                    </a:ext>
                  </a:extLst>
                </p:cNvPr>
                <p:cNvGrpSpPr/>
                <p:nvPr/>
              </p:nvGrpSpPr>
              <p:grpSpPr>
                <a:xfrm>
                  <a:off x="8027979" y="2752165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F81B8097-C0A5-C94C-7DA9-D968EEEE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248868DF-1EE6-5C34-4D83-05031E12BC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F3C9702-1C3F-85B9-B245-525C027ABF6C}"/>
                    </a:ext>
                  </a:extLst>
                </p:cNvPr>
                <p:cNvSpPr/>
                <p:nvPr/>
              </p:nvSpPr>
              <p:spPr>
                <a:xfrm>
                  <a:off x="9711233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89CB322-1A86-A6B4-DE7C-BA0ACE2A9A89}"/>
                    </a:ext>
                  </a:extLst>
                </p:cNvPr>
                <p:cNvSpPr/>
                <p:nvPr/>
              </p:nvSpPr>
              <p:spPr>
                <a:xfrm>
                  <a:off x="9942454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B21CC038-456B-C9AA-CA54-66304A875379}"/>
                    </a:ext>
                  </a:extLst>
                </p:cNvPr>
                <p:cNvSpPr/>
                <p:nvPr/>
              </p:nvSpPr>
              <p:spPr>
                <a:xfrm>
                  <a:off x="10178442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양쪽 대괄호 40">
                  <a:extLst>
                    <a:ext uri="{FF2B5EF4-FFF2-40B4-BE49-F238E27FC236}">
                      <a16:creationId xmlns:a16="http://schemas.microsoft.com/office/drawing/2014/main" id="{D71F8CF4-F6FB-CD7E-6E21-3B903D123640}"/>
                    </a:ext>
                  </a:extLst>
                </p:cNvPr>
                <p:cNvSpPr/>
                <p:nvPr/>
              </p:nvSpPr>
              <p:spPr>
                <a:xfrm>
                  <a:off x="8472124" y="2464498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B2E95B-C02E-E4F9-9865-55951611496C}"/>
                  </a:ext>
                </a:extLst>
              </p:cNvPr>
              <p:cNvGrpSpPr/>
              <p:nvPr/>
            </p:nvGrpSpPr>
            <p:grpSpPr>
              <a:xfrm>
                <a:off x="6966465" y="3429437"/>
                <a:ext cx="4623008" cy="772112"/>
                <a:chOff x="6966465" y="4557332"/>
                <a:chExt cx="4623008" cy="77211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E70C039-C040-94C2-9BD8-7951DA363104}"/>
                    </a:ext>
                  </a:extLst>
                </p:cNvPr>
                <p:cNvSpPr/>
                <p:nvPr/>
              </p:nvSpPr>
              <p:spPr>
                <a:xfrm>
                  <a:off x="6966465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XG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Boost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DD71B81-9826-F612-1B82-A26D3AC314E7}"/>
                    </a:ext>
                  </a:extLst>
                </p:cNvPr>
                <p:cNvSpPr/>
                <p:nvPr/>
              </p:nvSpPr>
              <p:spPr>
                <a:xfrm>
                  <a:off x="86517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598D0F3-A474-5C5F-1F23-C8655FA8B551}"/>
                    </a:ext>
                  </a:extLst>
                </p:cNvPr>
                <p:cNvSpPr/>
                <p:nvPr/>
              </p:nvSpPr>
              <p:spPr>
                <a:xfrm>
                  <a:off x="105094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216375B-DB78-00DD-9FB4-14DED309FBB7}"/>
                    </a:ext>
                  </a:extLst>
                </p:cNvPr>
                <p:cNvGrpSpPr/>
                <p:nvPr/>
              </p:nvGrpSpPr>
              <p:grpSpPr>
                <a:xfrm>
                  <a:off x="8027979" y="4844999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46C6C643-A0D3-D7F2-B098-B20BE636E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8308600F-93A1-806C-8D5E-4ECC22302B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C066448-9CE0-E31D-5552-D282EACF8983}"/>
                    </a:ext>
                  </a:extLst>
                </p:cNvPr>
                <p:cNvSpPr/>
                <p:nvPr/>
              </p:nvSpPr>
              <p:spPr>
                <a:xfrm>
                  <a:off x="9711233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A5E82EB-9207-844B-C8A2-A0F6A7317E59}"/>
                    </a:ext>
                  </a:extLst>
                </p:cNvPr>
                <p:cNvSpPr/>
                <p:nvPr/>
              </p:nvSpPr>
              <p:spPr>
                <a:xfrm>
                  <a:off x="9942454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0A762E5D-E540-0C4E-2DC5-4A6CCC208AE8}"/>
                    </a:ext>
                  </a:extLst>
                </p:cNvPr>
                <p:cNvSpPr/>
                <p:nvPr/>
              </p:nvSpPr>
              <p:spPr>
                <a:xfrm>
                  <a:off x="10178442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양쪽 대괄호 59">
                  <a:extLst>
                    <a:ext uri="{FF2B5EF4-FFF2-40B4-BE49-F238E27FC236}">
                      <a16:creationId xmlns:a16="http://schemas.microsoft.com/office/drawing/2014/main" id="{EBF48DE9-29A8-DBC5-7AD4-5BB4526D2077}"/>
                    </a:ext>
                  </a:extLst>
                </p:cNvPr>
                <p:cNvSpPr/>
                <p:nvPr/>
              </p:nvSpPr>
              <p:spPr>
                <a:xfrm>
                  <a:off x="8472124" y="4557332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E933657-820E-10A1-3BD1-12AD13D3BE7C}"/>
                </a:ext>
              </a:extLst>
            </p:cNvPr>
            <p:cNvGrpSpPr/>
            <p:nvPr/>
          </p:nvGrpSpPr>
          <p:grpSpPr>
            <a:xfrm>
              <a:off x="6966465" y="4435115"/>
              <a:ext cx="4623008" cy="772112"/>
              <a:chOff x="6966465" y="5603750"/>
              <a:chExt cx="4623008" cy="772112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86ECB32-D42A-5793-0150-B7FD12276E5E}"/>
                  </a:ext>
                </a:extLst>
              </p:cNvPr>
              <p:cNvSpPr/>
              <p:nvPr/>
            </p:nvSpPr>
            <p:spPr>
              <a:xfrm>
                <a:off x="6966465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Light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GBM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36526D-9114-D904-B86F-32506A680C0F}"/>
                  </a:ext>
                </a:extLst>
              </p:cNvPr>
              <p:cNvSpPr/>
              <p:nvPr/>
            </p:nvSpPr>
            <p:spPr>
              <a:xfrm>
                <a:off x="86517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26216B2-3B47-0FA6-CD29-6CB63BCBD854}"/>
                  </a:ext>
                </a:extLst>
              </p:cNvPr>
              <p:cNvSpPr/>
              <p:nvPr/>
            </p:nvSpPr>
            <p:spPr>
              <a:xfrm>
                <a:off x="105094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4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BF09464-50CE-E552-6893-23D79CE16F5D}"/>
                  </a:ext>
                </a:extLst>
              </p:cNvPr>
              <p:cNvGrpSpPr/>
              <p:nvPr/>
            </p:nvGrpSpPr>
            <p:grpSpPr>
              <a:xfrm>
                <a:off x="8027979" y="5891417"/>
                <a:ext cx="289298" cy="205234"/>
                <a:chOff x="5242088" y="4336318"/>
                <a:chExt cx="292024" cy="292739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812B126-C763-0E30-FA83-35E5E487A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42088" y="4476657"/>
                  <a:ext cx="29202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9456F7ED-BC38-8430-AA50-69723B145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88100" y="4336318"/>
                  <a:ext cx="6388" cy="292739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63AB296-DEB8-6E9C-B268-76B861083018}"/>
                  </a:ext>
                </a:extLst>
              </p:cNvPr>
              <p:cNvSpPr/>
              <p:nvPr/>
            </p:nvSpPr>
            <p:spPr>
              <a:xfrm>
                <a:off x="9711233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F9BDC89-8104-A0D7-6CAB-2C699088D69A}"/>
                  </a:ext>
                </a:extLst>
              </p:cNvPr>
              <p:cNvSpPr/>
              <p:nvPr/>
            </p:nvSpPr>
            <p:spPr>
              <a:xfrm>
                <a:off x="9942454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E1971D99-DB24-3289-FE60-4233CC145ED1}"/>
                  </a:ext>
                </a:extLst>
              </p:cNvPr>
              <p:cNvSpPr/>
              <p:nvPr/>
            </p:nvSpPr>
            <p:spPr>
              <a:xfrm>
                <a:off x="10178442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양쪽 대괄호 72">
                <a:extLst>
                  <a:ext uri="{FF2B5EF4-FFF2-40B4-BE49-F238E27FC236}">
                    <a16:creationId xmlns:a16="http://schemas.microsoft.com/office/drawing/2014/main" id="{74DBDEC4-32C7-3E5B-95FF-15B3BCDDC408}"/>
                  </a:ext>
                </a:extLst>
              </p:cNvPr>
              <p:cNvSpPr/>
              <p:nvPr/>
            </p:nvSpPr>
            <p:spPr>
              <a:xfrm>
                <a:off x="8472124" y="5603750"/>
                <a:ext cx="3117349" cy="772112"/>
              </a:xfrm>
              <a:prstGeom prst="bracketPair">
                <a:avLst/>
              </a:prstGeom>
              <a:ln w="444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90C53F4-7974-50A5-F6F7-4EBB856F6B5A}"/>
              </a:ext>
            </a:extLst>
          </p:cNvPr>
          <p:cNvSpPr txBox="1"/>
          <p:nvPr/>
        </p:nvSpPr>
        <p:spPr>
          <a:xfrm>
            <a:off x="1203907" y="4310871"/>
            <a:ext cx="4645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종류의 모델은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방법의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진행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4475F3-B9BE-D102-91B1-A53516923185}"/>
              </a:ext>
            </a:extLst>
          </p:cNvPr>
          <p:cNvSpPr txBox="1"/>
          <p:nvPr/>
        </p:nvSpPr>
        <p:spPr>
          <a:xfrm>
            <a:off x="1251220" y="4691646"/>
            <a:ext cx="5091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/ KNN / Neural Networks</a:t>
            </a:r>
          </a:p>
          <a:p>
            <a:pPr marL="0" algn="l" defTabSz="914400" rtl="0" eaLnBrk="1" latinLnBrk="1" hangingPunct="1"/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XGBoost</a:t>
            </a:r>
            <a:r>
              <a:rPr lang="en-US" altLang="ko-KR" sz="1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 / </a:t>
            </a:r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LightGBM</a:t>
            </a:r>
            <a:endParaRPr lang="en-US" altLang="ko-KR" sz="14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747D4-6B23-69A4-B24E-2F6553B05AB3}"/>
              </a:ext>
            </a:extLst>
          </p:cNvPr>
          <p:cNvSpPr txBox="1"/>
          <p:nvPr/>
        </p:nvSpPr>
        <p:spPr>
          <a:xfrm>
            <a:off x="110788" y="5589156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모델 적용</a:t>
            </a:r>
          </a:p>
        </p:txBody>
      </p:sp>
      <p:pic>
        <p:nvPicPr>
          <p:cNvPr id="122" name="그래픽 121" descr="확인 표시 단색으로 채워진">
            <a:extLst>
              <a:ext uri="{FF2B5EF4-FFF2-40B4-BE49-F238E27FC236}">
                <a16:creationId xmlns:a16="http://schemas.microsoft.com/office/drawing/2014/main" id="{BEB657FA-8AFE-B340-3952-56AF4B7C4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4301889"/>
            <a:ext cx="297012" cy="413059"/>
          </a:xfrm>
          <a:prstGeom prst="rect">
            <a:avLst/>
          </a:prstGeom>
        </p:spPr>
      </p:pic>
      <p:pic>
        <p:nvPicPr>
          <p:cNvPr id="123" name="그래픽 122" descr="확인 표시 단색으로 채워진">
            <a:extLst>
              <a:ext uri="{FF2B5EF4-FFF2-40B4-BE49-F238E27FC236}">
                <a16:creationId xmlns:a16="http://schemas.microsoft.com/office/drawing/2014/main" id="{FD5AE65A-2F2C-00E0-CD24-4B72C87DD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5560523"/>
            <a:ext cx="297012" cy="4130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2B6334-C38F-7B88-BBEE-31DEE9EC4B83}"/>
              </a:ext>
            </a:extLst>
          </p:cNvPr>
          <p:cNvGrpSpPr/>
          <p:nvPr/>
        </p:nvGrpSpPr>
        <p:grpSpPr>
          <a:xfrm>
            <a:off x="7024005" y="1351677"/>
            <a:ext cx="4623009" cy="1116942"/>
            <a:chOff x="6966465" y="5583773"/>
            <a:chExt cx="4623009" cy="11169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714449-53EF-4B3E-CDF8-299AE4F25DB3}"/>
                </a:ext>
              </a:extLst>
            </p:cNvPr>
            <p:cNvSpPr/>
            <p:nvPr/>
          </p:nvSpPr>
          <p:spPr>
            <a:xfrm>
              <a:off x="8317348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C1139C-C298-00CE-8454-22E79A2C2043}"/>
                </a:ext>
              </a:extLst>
            </p:cNvPr>
            <p:cNvSpPr/>
            <p:nvPr/>
          </p:nvSpPr>
          <p:spPr>
            <a:xfrm>
              <a:off x="10509414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9B86EB44-A8C3-D345-DA9D-ACDDAF4B3EA4}"/>
                </a:ext>
              </a:extLst>
            </p:cNvPr>
            <p:cNvSpPr/>
            <p:nvPr/>
          </p:nvSpPr>
          <p:spPr>
            <a:xfrm>
              <a:off x="6966465" y="5928603"/>
              <a:ext cx="4623009" cy="772112"/>
            </a:xfrm>
            <a:prstGeom prst="bracketPair">
              <a:avLst/>
            </a:prstGeom>
            <a:ln w="444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090CAED-BF1E-5245-F20D-41B068A0D5F2}"/>
                </a:ext>
              </a:extLst>
            </p:cNvPr>
            <p:cNvSpPr/>
            <p:nvPr/>
          </p:nvSpPr>
          <p:spPr>
            <a:xfrm>
              <a:off x="7221315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8CF43D-D2A5-BE06-EE7A-EB8F5C87C9D8}"/>
                </a:ext>
              </a:extLst>
            </p:cNvPr>
            <p:cNvSpPr/>
            <p:nvPr/>
          </p:nvSpPr>
          <p:spPr>
            <a:xfrm>
              <a:off x="9413381" y="6029820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67C889-F668-5102-845C-DB0B0191A23E}"/>
                </a:ext>
              </a:extLst>
            </p:cNvPr>
            <p:cNvSpPr txBox="1"/>
            <p:nvPr/>
          </p:nvSpPr>
          <p:spPr>
            <a:xfrm>
              <a:off x="7090443" y="5583773"/>
              <a:ext cx="211594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Neural Networks </a:t>
              </a:r>
              <a:endParaRPr lang="ko-KR" altLang="en-US" sz="17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23AA60-BE32-19FA-979A-CA2C6E2F7970}"/>
              </a:ext>
            </a:extLst>
          </p:cNvPr>
          <p:cNvGrpSpPr/>
          <p:nvPr/>
        </p:nvGrpSpPr>
        <p:grpSpPr>
          <a:xfrm>
            <a:off x="798150" y="2014415"/>
            <a:ext cx="5109706" cy="1640752"/>
            <a:chOff x="798150" y="2014415"/>
            <a:chExt cx="5109706" cy="164075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6D167B-DCAC-A2B4-C1BA-7892A9FBB32A}"/>
                </a:ext>
              </a:extLst>
            </p:cNvPr>
            <p:cNvSpPr/>
            <p:nvPr/>
          </p:nvSpPr>
          <p:spPr>
            <a:xfrm>
              <a:off x="4204621" y="2014415"/>
              <a:ext cx="1703235" cy="42316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85C250-F0D3-63E2-4C20-DAE1F56A4323}"/>
                </a:ext>
              </a:extLst>
            </p:cNvPr>
            <p:cNvSpPr/>
            <p:nvPr/>
          </p:nvSpPr>
          <p:spPr>
            <a:xfrm>
              <a:off x="4204621" y="2452190"/>
              <a:ext cx="1703235" cy="383615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6A8C4E-CCB1-1A40-EBD8-07ACA84CEE9F}"/>
                </a:ext>
              </a:extLst>
            </p:cNvPr>
            <p:cNvSpPr/>
            <p:nvPr/>
          </p:nvSpPr>
          <p:spPr>
            <a:xfrm>
              <a:off x="2501386" y="2860092"/>
              <a:ext cx="1703235" cy="369215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D9DA7D-1DB4-7678-6571-DC907517BF59}"/>
                </a:ext>
              </a:extLst>
            </p:cNvPr>
            <p:cNvSpPr/>
            <p:nvPr/>
          </p:nvSpPr>
          <p:spPr>
            <a:xfrm>
              <a:off x="2501385" y="3249030"/>
              <a:ext cx="1703235" cy="40613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61D1DB-4769-A306-08CA-11E6FF262D19}"/>
                </a:ext>
              </a:extLst>
            </p:cNvPr>
            <p:cNvSpPr/>
            <p:nvPr/>
          </p:nvSpPr>
          <p:spPr>
            <a:xfrm>
              <a:off x="798150" y="3247964"/>
              <a:ext cx="1703235" cy="40613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3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3E85FF62-E2C4-9C9A-DD74-8CC1E5978C13}"/>
              </a:ext>
            </a:extLst>
          </p:cNvPr>
          <p:cNvGraphicFramePr>
            <a:graphicFrameLocks noGrp="1"/>
          </p:cNvGraphicFramePr>
          <p:nvPr/>
        </p:nvGraphicFramePr>
        <p:xfrm>
          <a:off x="809931" y="2052320"/>
          <a:ext cx="5120289" cy="160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763">
                  <a:extLst>
                    <a:ext uri="{9D8B030D-6E8A-4147-A177-3AD203B41FA5}">
                      <a16:colId xmlns:a16="http://schemas.microsoft.com/office/drawing/2014/main" val="3109136753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1070554684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3580135660"/>
                    </a:ext>
                  </a:extLst>
                </a:gridCol>
              </a:tblGrid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16120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93811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914631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11</a:t>
                      </a:r>
                      <a:r>
                        <a:rPr lang="ko-KR" altLang="en-US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가지 모델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5655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391655-C0E6-D662-B419-C5E9CABE54D3}"/>
              </a:ext>
            </a:extLst>
          </p:cNvPr>
          <p:cNvSpPr/>
          <p:nvPr/>
        </p:nvSpPr>
        <p:spPr>
          <a:xfrm>
            <a:off x="696199" y="1879836"/>
            <a:ext cx="5352824" cy="1988775"/>
          </a:xfrm>
          <a:prstGeom prst="rect">
            <a:avLst/>
          </a:prstGeom>
          <a:noFill/>
          <a:ln w="31750"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52824"/>
                      <a:gd name="connsiteY0" fmla="*/ 0 h 2102651"/>
                      <a:gd name="connsiteX1" fmla="*/ 541230 w 5352824"/>
                      <a:gd name="connsiteY1" fmla="*/ 0 h 2102651"/>
                      <a:gd name="connsiteX2" fmla="*/ 975403 w 5352824"/>
                      <a:gd name="connsiteY2" fmla="*/ 0 h 2102651"/>
                      <a:gd name="connsiteX3" fmla="*/ 1677218 w 5352824"/>
                      <a:gd name="connsiteY3" fmla="*/ 0 h 2102651"/>
                      <a:gd name="connsiteX4" fmla="*/ 2218448 w 5352824"/>
                      <a:gd name="connsiteY4" fmla="*/ 0 h 2102651"/>
                      <a:gd name="connsiteX5" fmla="*/ 2759678 w 5352824"/>
                      <a:gd name="connsiteY5" fmla="*/ 0 h 2102651"/>
                      <a:gd name="connsiteX6" fmla="*/ 3461493 w 5352824"/>
                      <a:gd name="connsiteY6" fmla="*/ 0 h 2102651"/>
                      <a:gd name="connsiteX7" fmla="*/ 3949195 w 5352824"/>
                      <a:gd name="connsiteY7" fmla="*/ 0 h 2102651"/>
                      <a:gd name="connsiteX8" fmla="*/ 4651009 w 5352824"/>
                      <a:gd name="connsiteY8" fmla="*/ 0 h 2102651"/>
                      <a:gd name="connsiteX9" fmla="*/ 5352824 w 5352824"/>
                      <a:gd name="connsiteY9" fmla="*/ 0 h 2102651"/>
                      <a:gd name="connsiteX10" fmla="*/ 5352824 w 5352824"/>
                      <a:gd name="connsiteY10" fmla="*/ 525663 h 2102651"/>
                      <a:gd name="connsiteX11" fmla="*/ 5352824 w 5352824"/>
                      <a:gd name="connsiteY11" fmla="*/ 1051326 h 2102651"/>
                      <a:gd name="connsiteX12" fmla="*/ 5352824 w 5352824"/>
                      <a:gd name="connsiteY12" fmla="*/ 1598015 h 2102651"/>
                      <a:gd name="connsiteX13" fmla="*/ 5352824 w 5352824"/>
                      <a:gd name="connsiteY13" fmla="*/ 2102651 h 2102651"/>
                      <a:gd name="connsiteX14" fmla="*/ 4758066 w 5352824"/>
                      <a:gd name="connsiteY14" fmla="*/ 2102651 h 2102651"/>
                      <a:gd name="connsiteX15" fmla="*/ 4270364 w 5352824"/>
                      <a:gd name="connsiteY15" fmla="*/ 2102651 h 2102651"/>
                      <a:gd name="connsiteX16" fmla="*/ 3675606 w 5352824"/>
                      <a:gd name="connsiteY16" fmla="*/ 2102651 h 2102651"/>
                      <a:gd name="connsiteX17" fmla="*/ 2973791 w 5352824"/>
                      <a:gd name="connsiteY17" fmla="*/ 2102651 h 2102651"/>
                      <a:gd name="connsiteX18" fmla="*/ 2379033 w 5352824"/>
                      <a:gd name="connsiteY18" fmla="*/ 2102651 h 2102651"/>
                      <a:gd name="connsiteX19" fmla="*/ 1944859 w 5352824"/>
                      <a:gd name="connsiteY19" fmla="*/ 2102651 h 2102651"/>
                      <a:gd name="connsiteX20" fmla="*/ 1457158 w 5352824"/>
                      <a:gd name="connsiteY20" fmla="*/ 2102651 h 2102651"/>
                      <a:gd name="connsiteX21" fmla="*/ 755343 w 5352824"/>
                      <a:gd name="connsiteY21" fmla="*/ 2102651 h 2102651"/>
                      <a:gd name="connsiteX22" fmla="*/ 0 w 5352824"/>
                      <a:gd name="connsiteY22" fmla="*/ 2102651 h 2102651"/>
                      <a:gd name="connsiteX23" fmla="*/ 0 w 5352824"/>
                      <a:gd name="connsiteY23" fmla="*/ 1619041 h 2102651"/>
                      <a:gd name="connsiteX24" fmla="*/ 0 w 5352824"/>
                      <a:gd name="connsiteY24" fmla="*/ 1114405 h 2102651"/>
                      <a:gd name="connsiteX25" fmla="*/ 0 w 5352824"/>
                      <a:gd name="connsiteY25" fmla="*/ 651822 h 2102651"/>
                      <a:gd name="connsiteX26" fmla="*/ 0 w 5352824"/>
                      <a:gd name="connsiteY26" fmla="*/ 0 h 2102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352824" h="2102651" extrusionOk="0">
                        <a:moveTo>
                          <a:pt x="0" y="0"/>
                        </a:moveTo>
                        <a:cubicBezTo>
                          <a:pt x="205811" y="-52613"/>
                          <a:pt x="274837" y="60103"/>
                          <a:pt x="541230" y="0"/>
                        </a:cubicBezTo>
                        <a:cubicBezTo>
                          <a:pt x="807623" y="-60103"/>
                          <a:pt x="787095" y="40958"/>
                          <a:pt x="975403" y="0"/>
                        </a:cubicBezTo>
                        <a:cubicBezTo>
                          <a:pt x="1163711" y="-40958"/>
                          <a:pt x="1375926" y="56685"/>
                          <a:pt x="1677218" y="0"/>
                        </a:cubicBezTo>
                        <a:cubicBezTo>
                          <a:pt x="1978511" y="-56685"/>
                          <a:pt x="1955294" y="38407"/>
                          <a:pt x="2218448" y="0"/>
                        </a:cubicBezTo>
                        <a:cubicBezTo>
                          <a:pt x="2481602" y="-38407"/>
                          <a:pt x="2559283" y="30175"/>
                          <a:pt x="2759678" y="0"/>
                        </a:cubicBezTo>
                        <a:cubicBezTo>
                          <a:pt x="2960073" y="-30175"/>
                          <a:pt x="3122686" y="60245"/>
                          <a:pt x="3461493" y="0"/>
                        </a:cubicBezTo>
                        <a:cubicBezTo>
                          <a:pt x="3800300" y="-60245"/>
                          <a:pt x="3711106" y="17649"/>
                          <a:pt x="3949195" y="0"/>
                        </a:cubicBezTo>
                        <a:cubicBezTo>
                          <a:pt x="4187284" y="-17649"/>
                          <a:pt x="4316189" y="54016"/>
                          <a:pt x="4651009" y="0"/>
                        </a:cubicBezTo>
                        <a:cubicBezTo>
                          <a:pt x="4985829" y="-54016"/>
                          <a:pt x="5059178" y="5000"/>
                          <a:pt x="5352824" y="0"/>
                        </a:cubicBezTo>
                        <a:cubicBezTo>
                          <a:pt x="5364516" y="133522"/>
                          <a:pt x="5332386" y="346661"/>
                          <a:pt x="5352824" y="525663"/>
                        </a:cubicBezTo>
                        <a:cubicBezTo>
                          <a:pt x="5373262" y="704665"/>
                          <a:pt x="5289854" y="825409"/>
                          <a:pt x="5352824" y="1051326"/>
                        </a:cubicBezTo>
                        <a:cubicBezTo>
                          <a:pt x="5415794" y="1277243"/>
                          <a:pt x="5310570" y="1380367"/>
                          <a:pt x="5352824" y="1598015"/>
                        </a:cubicBezTo>
                        <a:cubicBezTo>
                          <a:pt x="5395078" y="1815663"/>
                          <a:pt x="5332508" y="1907466"/>
                          <a:pt x="5352824" y="2102651"/>
                        </a:cubicBezTo>
                        <a:cubicBezTo>
                          <a:pt x="5095224" y="2152427"/>
                          <a:pt x="5025374" y="2064838"/>
                          <a:pt x="4758066" y="2102651"/>
                        </a:cubicBezTo>
                        <a:cubicBezTo>
                          <a:pt x="4490758" y="2140464"/>
                          <a:pt x="4454019" y="2058163"/>
                          <a:pt x="4270364" y="2102651"/>
                        </a:cubicBezTo>
                        <a:cubicBezTo>
                          <a:pt x="4086709" y="2147139"/>
                          <a:pt x="3860123" y="2046619"/>
                          <a:pt x="3675606" y="2102651"/>
                        </a:cubicBezTo>
                        <a:cubicBezTo>
                          <a:pt x="3491089" y="2158683"/>
                          <a:pt x="3138700" y="2037784"/>
                          <a:pt x="2973791" y="2102651"/>
                        </a:cubicBezTo>
                        <a:cubicBezTo>
                          <a:pt x="2808882" y="2167518"/>
                          <a:pt x="2630794" y="2077285"/>
                          <a:pt x="2379033" y="2102651"/>
                        </a:cubicBezTo>
                        <a:cubicBezTo>
                          <a:pt x="2127272" y="2128017"/>
                          <a:pt x="2159120" y="2095450"/>
                          <a:pt x="1944859" y="2102651"/>
                        </a:cubicBezTo>
                        <a:cubicBezTo>
                          <a:pt x="1730598" y="2109852"/>
                          <a:pt x="1694887" y="2099531"/>
                          <a:pt x="1457158" y="2102651"/>
                        </a:cubicBezTo>
                        <a:cubicBezTo>
                          <a:pt x="1219429" y="2105771"/>
                          <a:pt x="967621" y="2087368"/>
                          <a:pt x="755343" y="2102651"/>
                        </a:cubicBezTo>
                        <a:cubicBezTo>
                          <a:pt x="543065" y="2117934"/>
                          <a:pt x="240252" y="2026409"/>
                          <a:pt x="0" y="2102651"/>
                        </a:cubicBezTo>
                        <a:cubicBezTo>
                          <a:pt x="-24665" y="1866560"/>
                          <a:pt x="7348" y="1835909"/>
                          <a:pt x="0" y="1619041"/>
                        </a:cubicBezTo>
                        <a:cubicBezTo>
                          <a:pt x="-7348" y="1402173"/>
                          <a:pt x="806" y="1333937"/>
                          <a:pt x="0" y="1114405"/>
                        </a:cubicBezTo>
                        <a:cubicBezTo>
                          <a:pt x="-806" y="894873"/>
                          <a:pt x="50386" y="817709"/>
                          <a:pt x="0" y="651822"/>
                        </a:cubicBezTo>
                        <a:cubicBezTo>
                          <a:pt x="-50386" y="485935"/>
                          <a:pt x="16674" y="2850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F78F-F7DF-C021-5F87-01659EB744D3}"/>
              </a:ext>
            </a:extLst>
          </p:cNvPr>
          <p:cNvSpPr/>
          <p:nvPr/>
        </p:nvSpPr>
        <p:spPr>
          <a:xfrm>
            <a:off x="576000" y="1224000"/>
            <a:ext cx="5760000" cy="52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 </a:t>
            </a:r>
            <a:r>
              <a:rPr lang="en-US" altLang="ko-KR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-2) One vs</a:t>
            </a:r>
            <a:r>
              <a:rPr lang="ko-KR" altLang="en-US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</a:t>
            </a:r>
            <a:endParaRPr lang="ko-KR" altLang="en-US" sz="24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13B5C00-4F69-C43C-0398-01941B311D2C}"/>
              </a:ext>
            </a:extLst>
          </p:cNvPr>
          <p:cNvSpPr/>
          <p:nvPr/>
        </p:nvSpPr>
        <p:spPr>
          <a:xfrm>
            <a:off x="6202850" y="2382544"/>
            <a:ext cx="526161" cy="184049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D95118-D43C-AF1F-485D-DF3F721F82AC}"/>
              </a:ext>
            </a:extLst>
          </p:cNvPr>
          <p:cNvGrpSpPr/>
          <p:nvPr/>
        </p:nvGrpSpPr>
        <p:grpSpPr>
          <a:xfrm>
            <a:off x="7039817" y="2708255"/>
            <a:ext cx="4623008" cy="3789146"/>
            <a:chOff x="6966465" y="1418081"/>
            <a:chExt cx="4623008" cy="378914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F2CCCB-F8DD-2E1B-BAD4-74BBDC5CF9A1}"/>
                </a:ext>
              </a:extLst>
            </p:cNvPr>
            <p:cNvGrpSpPr/>
            <p:nvPr/>
          </p:nvGrpSpPr>
          <p:grpSpPr>
            <a:xfrm>
              <a:off x="6966465" y="1418081"/>
              <a:ext cx="4623008" cy="2783468"/>
              <a:chOff x="6966465" y="1418081"/>
              <a:chExt cx="4623008" cy="278346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C60056D-A411-4015-951C-C5930D3765A1}"/>
                  </a:ext>
                </a:extLst>
              </p:cNvPr>
              <p:cNvGrpSpPr/>
              <p:nvPr/>
            </p:nvGrpSpPr>
            <p:grpSpPr>
              <a:xfrm>
                <a:off x="6966465" y="1418081"/>
                <a:ext cx="4623008" cy="772112"/>
                <a:chOff x="6966465" y="1418081"/>
                <a:chExt cx="4623008" cy="77211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1D34262-6A7B-CFED-51B6-7AF8793681BE}"/>
                    </a:ext>
                  </a:extLst>
                </p:cNvPr>
                <p:cNvSpPr/>
                <p:nvPr/>
              </p:nvSpPr>
              <p:spPr>
                <a:xfrm>
                  <a:off x="6966465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Random forest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99F416BC-A4D7-A311-E295-470630901D8B}"/>
                    </a:ext>
                  </a:extLst>
                </p:cNvPr>
                <p:cNvSpPr/>
                <p:nvPr/>
              </p:nvSpPr>
              <p:spPr>
                <a:xfrm>
                  <a:off x="86517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A92E229-7DFE-FCAD-3027-938BB3AE3AE7}"/>
                    </a:ext>
                  </a:extLst>
                </p:cNvPr>
                <p:cNvSpPr/>
                <p:nvPr/>
              </p:nvSpPr>
              <p:spPr>
                <a:xfrm>
                  <a:off x="105094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A735B02-0294-D142-C477-EF3BEFACB68E}"/>
                    </a:ext>
                  </a:extLst>
                </p:cNvPr>
                <p:cNvGrpSpPr/>
                <p:nvPr/>
              </p:nvGrpSpPr>
              <p:grpSpPr>
                <a:xfrm>
                  <a:off x="8027979" y="1705748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A21AA9D6-95DE-7E58-4837-4D1AC20E7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035AFB4-2FC0-1BE9-D669-1221E2185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BED76CD-D95B-28CF-CBB1-C9AB0F624D9D}"/>
                    </a:ext>
                  </a:extLst>
                </p:cNvPr>
                <p:cNvGrpSpPr/>
                <p:nvPr/>
              </p:nvGrpSpPr>
              <p:grpSpPr>
                <a:xfrm>
                  <a:off x="9711233" y="1751577"/>
                  <a:ext cx="627697" cy="113575"/>
                  <a:chOff x="9723120" y="3333452"/>
                  <a:chExt cx="633611" cy="16200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0075B94-4B72-BFDA-7917-44EE6500A4B2}"/>
                      </a:ext>
                    </a:extLst>
                  </p:cNvPr>
                  <p:cNvSpPr/>
                  <p:nvPr/>
                </p:nvSpPr>
                <p:spPr>
                  <a:xfrm>
                    <a:off x="97231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0CB86DB8-875E-DF2A-0C51-7EC8CC5452AF}"/>
                      </a:ext>
                    </a:extLst>
                  </p:cNvPr>
                  <p:cNvSpPr/>
                  <p:nvPr/>
                </p:nvSpPr>
                <p:spPr>
                  <a:xfrm>
                    <a:off x="99565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AA1C9DDD-0A88-B495-F413-4856F92466DD}"/>
                      </a:ext>
                    </a:extLst>
                  </p:cNvPr>
                  <p:cNvSpPr/>
                  <p:nvPr/>
                </p:nvSpPr>
                <p:spPr>
                  <a:xfrm>
                    <a:off x="10194731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양쪽 대괄호 35">
                  <a:extLst>
                    <a:ext uri="{FF2B5EF4-FFF2-40B4-BE49-F238E27FC236}">
                      <a16:creationId xmlns:a16="http://schemas.microsoft.com/office/drawing/2014/main" id="{E3BDE79A-753C-C775-A906-E86AA364274E}"/>
                    </a:ext>
                  </a:extLst>
                </p:cNvPr>
                <p:cNvSpPr/>
                <p:nvPr/>
              </p:nvSpPr>
              <p:spPr>
                <a:xfrm>
                  <a:off x="8472124" y="1418081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DB39190-09A9-1093-FA68-8FB698C7D179}"/>
                  </a:ext>
                </a:extLst>
              </p:cNvPr>
              <p:cNvGrpSpPr/>
              <p:nvPr/>
            </p:nvGrpSpPr>
            <p:grpSpPr>
              <a:xfrm>
                <a:off x="6966465" y="2423759"/>
                <a:ext cx="4623008" cy="772112"/>
                <a:chOff x="6966465" y="2464498"/>
                <a:chExt cx="4623008" cy="77211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F277F95-5E6A-1870-C216-3B392720BB52}"/>
                    </a:ext>
                  </a:extLst>
                </p:cNvPr>
                <p:cNvSpPr/>
                <p:nvPr/>
              </p:nvSpPr>
              <p:spPr>
                <a:xfrm>
                  <a:off x="6966465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KNN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9C14F9-E887-1273-2F11-9DB30AA6E67E}"/>
                    </a:ext>
                  </a:extLst>
                </p:cNvPr>
                <p:cNvSpPr/>
                <p:nvPr/>
              </p:nvSpPr>
              <p:spPr>
                <a:xfrm>
                  <a:off x="86517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827CD36-6CE7-0B71-8D45-BB85FC6393A2}"/>
                    </a:ext>
                  </a:extLst>
                </p:cNvPr>
                <p:cNvSpPr/>
                <p:nvPr/>
              </p:nvSpPr>
              <p:spPr>
                <a:xfrm>
                  <a:off x="105094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9B2253D-69B1-E2F6-7C8A-FDD326215C06}"/>
                    </a:ext>
                  </a:extLst>
                </p:cNvPr>
                <p:cNvGrpSpPr/>
                <p:nvPr/>
              </p:nvGrpSpPr>
              <p:grpSpPr>
                <a:xfrm>
                  <a:off x="8027979" y="2752165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F81B8097-C0A5-C94C-7DA9-D968EEEE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248868DF-1EE6-5C34-4D83-05031E12BC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F3C9702-1C3F-85B9-B245-525C027ABF6C}"/>
                    </a:ext>
                  </a:extLst>
                </p:cNvPr>
                <p:cNvSpPr/>
                <p:nvPr/>
              </p:nvSpPr>
              <p:spPr>
                <a:xfrm>
                  <a:off x="9711233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89CB322-1A86-A6B4-DE7C-BA0ACE2A9A89}"/>
                    </a:ext>
                  </a:extLst>
                </p:cNvPr>
                <p:cNvSpPr/>
                <p:nvPr/>
              </p:nvSpPr>
              <p:spPr>
                <a:xfrm>
                  <a:off x="9942454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B21CC038-456B-C9AA-CA54-66304A875379}"/>
                    </a:ext>
                  </a:extLst>
                </p:cNvPr>
                <p:cNvSpPr/>
                <p:nvPr/>
              </p:nvSpPr>
              <p:spPr>
                <a:xfrm>
                  <a:off x="10178442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양쪽 대괄호 40">
                  <a:extLst>
                    <a:ext uri="{FF2B5EF4-FFF2-40B4-BE49-F238E27FC236}">
                      <a16:creationId xmlns:a16="http://schemas.microsoft.com/office/drawing/2014/main" id="{D71F8CF4-F6FB-CD7E-6E21-3B903D123640}"/>
                    </a:ext>
                  </a:extLst>
                </p:cNvPr>
                <p:cNvSpPr/>
                <p:nvPr/>
              </p:nvSpPr>
              <p:spPr>
                <a:xfrm>
                  <a:off x="8472124" y="2464498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B2E95B-C02E-E4F9-9865-55951611496C}"/>
                  </a:ext>
                </a:extLst>
              </p:cNvPr>
              <p:cNvGrpSpPr/>
              <p:nvPr/>
            </p:nvGrpSpPr>
            <p:grpSpPr>
              <a:xfrm>
                <a:off x="6966465" y="3429437"/>
                <a:ext cx="4623008" cy="772112"/>
                <a:chOff x="6966465" y="4557332"/>
                <a:chExt cx="4623008" cy="77211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E70C039-C040-94C2-9BD8-7951DA363104}"/>
                    </a:ext>
                  </a:extLst>
                </p:cNvPr>
                <p:cNvSpPr/>
                <p:nvPr/>
              </p:nvSpPr>
              <p:spPr>
                <a:xfrm>
                  <a:off x="6966465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XG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Boost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DD71B81-9826-F612-1B82-A26D3AC314E7}"/>
                    </a:ext>
                  </a:extLst>
                </p:cNvPr>
                <p:cNvSpPr/>
                <p:nvPr/>
              </p:nvSpPr>
              <p:spPr>
                <a:xfrm>
                  <a:off x="86517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598D0F3-A474-5C5F-1F23-C8655FA8B551}"/>
                    </a:ext>
                  </a:extLst>
                </p:cNvPr>
                <p:cNvSpPr/>
                <p:nvPr/>
              </p:nvSpPr>
              <p:spPr>
                <a:xfrm>
                  <a:off x="105094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216375B-DB78-00DD-9FB4-14DED309FBB7}"/>
                    </a:ext>
                  </a:extLst>
                </p:cNvPr>
                <p:cNvGrpSpPr/>
                <p:nvPr/>
              </p:nvGrpSpPr>
              <p:grpSpPr>
                <a:xfrm>
                  <a:off x="8027979" y="4844999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46C6C643-A0D3-D7F2-B098-B20BE636E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8308600F-93A1-806C-8D5E-4ECC22302B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C066448-9CE0-E31D-5552-D282EACF8983}"/>
                    </a:ext>
                  </a:extLst>
                </p:cNvPr>
                <p:cNvSpPr/>
                <p:nvPr/>
              </p:nvSpPr>
              <p:spPr>
                <a:xfrm>
                  <a:off x="9711233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A5E82EB-9207-844B-C8A2-A0F6A7317E59}"/>
                    </a:ext>
                  </a:extLst>
                </p:cNvPr>
                <p:cNvSpPr/>
                <p:nvPr/>
              </p:nvSpPr>
              <p:spPr>
                <a:xfrm>
                  <a:off x="9942454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0A762E5D-E540-0C4E-2DC5-4A6CCC208AE8}"/>
                    </a:ext>
                  </a:extLst>
                </p:cNvPr>
                <p:cNvSpPr/>
                <p:nvPr/>
              </p:nvSpPr>
              <p:spPr>
                <a:xfrm>
                  <a:off x="10178442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양쪽 대괄호 59">
                  <a:extLst>
                    <a:ext uri="{FF2B5EF4-FFF2-40B4-BE49-F238E27FC236}">
                      <a16:creationId xmlns:a16="http://schemas.microsoft.com/office/drawing/2014/main" id="{EBF48DE9-29A8-DBC5-7AD4-5BB4526D2077}"/>
                    </a:ext>
                  </a:extLst>
                </p:cNvPr>
                <p:cNvSpPr/>
                <p:nvPr/>
              </p:nvSpPr>
              <p:spPr>
                <a:xfrm>
                  <a:off x="8472124" y="4557332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E933657-820E-10A1-3BD1-12AD13D3BE7C}"/>
                </a:ext>
              </a:extLst>
            </p:cNvPr>
            <p:cNvGrpSpPr/>
            <p:nvPr/>
          </p:nvGrpSpPr>
          <p:grpSpPr>
            <a:xfrm>
              <a:off x="6966465" y="4435115"/>
              <a:ext cx="4623008" cy="772112"/>
              <a:chOff x="6966465" y="5603750"/>
              <a:chExt cx="4623008" cy="772112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86ECB32-D42A-5793-0150-B7FD12276E5E}"/>
                  </a:ext>
                </a:extLst>
              </p:cNvPr>
              <p:cNvSpPr/>
              <p:nvPr/>
            </p:nvSpPr>
            <p:spPr>
              <a:xfrm>
                <a:off x="6966465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Light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GBM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36526D-9114-D904-B86F-32506A680C0F}"/>
                  </a:ext>
                </a:extLst>
              </p:cNvPr>
              <p:cNvSpPr/>
              <p:nvPr/>
            </p:nvSpPr>
            <p:spPr>
              <a:xfrm>
                <a:off x="86517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26216B2-3B47-0FA6-CD29-6CB63BCBD854}"/>
                  </a:ext>
                </a:extLst>
              </p:cNvPr>
              <p:cNvSpPr/>
              <p:nvPr/>
            </p:nvSpPr>
            <p:spPr>
              <a:xfrm>
                <a:off x="105094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4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BF09464-50CE-E552-6893-23D79CE16F5D}"/>
                  </a:ext>
                </a:extLst>
              </p:cNvPr>
              <p:cNvGrpSpPr/>
              <p:nvPr/>
            </p:nvGrpSpPr>
            <p:grpSpPr>
              <a:xfrm>
                <a:off x="8027979" y="5891417"/>
                <a:ext cx="289298" cy="205234"/>
                <a:chOff x="5242088" y="4336318"/>
                <a:chExt cx="292024" cy="292739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812B126-C763-0E30-FA83-35E5E487A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42088" y="4476657"/>
                  <a:ext cx="29202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9456F7ED-BC38-8430-AA50-69723B145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88100" y="4336318"/>
                  <a:ext cx="6388" cy="292739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63AB296-DEB8-6E9C-B268-76B861083018}"/>
                  </a:ext>
                </a:extLst>
              </p:cNvPr>
              <p:cNvSpPr/>
              <p:nvPr/>
            </p:nvSpPr>
            <p:spPr>
              <a:xfrm>
                <a:off x="9711233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F9BDC89-8104-A0D7-6CAB-2C699088D69A}"/>
                  </a:ext>
                </a:extLst>
              </p:cNvPr>
              <p:cNvSpPr/>
              <p:nvPr/>
            </p:nvSpPr>
            <p:spPr>
              <a:xfrm>
                <a:off x="9942454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E1971D99-DB24-3289-FE60-4233CC145ED1}"/>
                  </a:ext>
                </a:extLst>
              </p:cNvPr>
              <p:cNvSpPr/>
              <p:nvPr/>
            </p:nvSpPr>
            <p:spPr>
              <a:xfrm>
                <a:off x="10178442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양쪽 대괄호 72">
                <a:extLst>
                  <a:ext uri="{FF2B5EF4-FFF2-40B4-BE49-F238E27FC236}">
                    <a16:creationId xmlns:a16="http://schemas.microsoft.com/office/drawing/2014/main" id="{74DBDEC4-32C7-3E5B-95FF-15B3BCDDC408}"/>
                  </a:ext>
                </a:extLst>
              </p:cNvPr>
              <p:cNvSpPr/>
              <p:nvPr/>
            </p:nvSpPr>
            <p:spPr>
              <a:xfrm>
                <a:off x="8472124" y="5603750"/>
                <a:ext cx="3117349" cy="772112"/>
              </a:xfrm>
              <a:prstGeom prst="bracketPair">
                <a:avLst/>
              </a:prstGeom>
              <a:ln w="444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90C53F4-7974-50A5-F6F7-4EBB856F6B5A}"/>
              </a:ext>
            </a:extLst>
          </p:cNvPr>
          <p:cNvSpPr txBox="1"/>
          <p:nvPr/>
        </p:nvSpPr>
        <p:spPr>
          <a:xfrm>
            <a:off x="1203907" y="4310871"/>
            <a:ext cx="4645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종류의 모델은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방법의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진행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4475F3-B9BE-D102-91B1-A53516923185}"/>
              </a:ext>
            </a:extLst>
          </p:cNvPr>
          <p:cNvSpPr txBox="1"/>
          <p:nvPr/>
        </p:nvSpPr>
        <p:spPr>
          <a:xfrm>
            <a:off x="1251220" y="4691646"/>
            <a:ext cx="5091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/ KNN / Neural Networks</a:t>
            </a:r>
          </a:p>
          <a:p>
            <a:pPr marL="0" algn="l" defTabSz="914400" rtl="0" eaLnBrk="1" latinLnBrk="1" hangingPunct="1"/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XGBoost</a:t>
            </a:r>
            <a:r>
              <a:rPr lang="en-US" altLang="ko-KR" sz="1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 / </a:t>
            </a:r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LightGBM</a:t>
            </a:r>
            <a:endParaRPr lang="en-US" altLang="ko-KR" sz="14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747D4-6B23-69A4-B24E-2F6553B05AB3}"/>
              </a:ext>
            </a:extLst>
          </p:cNvPr>
          <p:cNvSpPr txBox="1"/>
          <p:nvPr/>
        </p:nvSpPr>
        <p:spPr>
          <a:xfrm>
            <a:off x="110788" y="5589156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모델 적용</a:t>
            </a:r>
          </a:p>
        </p:txBody>
      </p:sp>
      <p:pic>
        <p:nvPicPr>
          <p:cNvPr id="122" name="그래픽 121" descr="확인 표시 단색으로 채워진">
            <a:extLst>
              <a:ext uri="{FF2B5EF4-FFF2-40B4-BE49-F238E27FC236}">
                <a16:creationId xmlns:a16="http://schemas.microsoft.com/office/drawing/2014/main" id="{BEB657FA-8AFE-B340-3952-56AF4B7C4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4301889"/>
            <a:ext cx="297012" cy="413059"/>
          </a:xfrm>
          <a:prstGeom prst="rect">
            <a:avLst/>
          </a:prstGeom>
        </p:spPr>
      </p:pic>
      <p:pic>
        <p:nvPicPr>
          <p:cNvPr id="123" name="그래픽 122" descr="확인 표시 단색으로 채워진">
            <a:extLst>
              <a:ext uri="{FF2B5EF4-FFF2-40B4-BE49-F238E27FC236}">
                <a16:creationId xmlns:a16="http://schemas.microsoft.com/office/drawing/2014/main" id="{FD5AE65A-2F2C-00E0-CD24-4B72C87DD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5560523"/>
            <a:ext cx="297012" cy="4130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2B6334-C38F-7B88-BBEE-31DEE9EC4B83}"/>
              </a:ext>
            </a:extLst>
          </p:cNvPr>
          <p:cNvGrpSpPr/>
          <p:nvPr/>
        </p:nvGrpSpPr>
        <p:grpSpPr>
          <a:xfrm>
            <a:off x="7024005" y="1351677"/>
            <a:ext cx="4623009" cy="1116942"/>
            <a:chOff x="6966465" y="5583773"/>
            <a:chExt cx="4623009" cy="11169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714449-53EF-4B3E-CDF8-299AE4F25DB3}"/>
                </a:ext>
              </a:extLst>
            </p:cNvPr>
            <p:cNvSpPr/>
            <p:nvPr/>
          </p:nvSpPr>
          <p:spPr>
            <a:xfrm>
              <a:off x="8317348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C1139C-C298-00CE-8454-22E79A2C2043}"/>
                </a:ext>
              </a:extLst>
            </p:cNvPr>
            <p:cNvSpPr/>
            <p:nvPr/>
          </p:nvSpPr>
          <p:spPr>
            <a:xfrm>
              <a:off x="10509414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9B86EB44-A8C3-D345-DA9D-ACDDAF4B3EA4}"/>
                </a:ext>
              </a:extLst>
            </p:cNvPr>
            <p:cNvSpPr/>
            <p:nvPr/>
          </p:nvSpPr>
          <p:spPr>
            <a:xfrm>
              <a:off x="6966465" y="5928603"/>
              <a:ext cx="4623009" cy="772112"/>
            </a:xfrm>
            <a:prstGeom prst="bracketPair">
              <a:avLst/>
            </a:prstGeom>
            <a:ln w="444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090CAED-BF1E-5245-F20D-41B068A0D5F2}"/>
                </a:ext>
              </a:extLst>
            </p:cNvPr>
            <p:cNvSpPr/>
            <p:nvPr/>
          </p:nvSpPr>
          <p:spPr>
            <a:xfrm>
              <a:off x="7221315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8CF43D-D2A5-BE06-EE7A-EB8F5C87C9D8}"/>
                </a:ext>
              </a:extLst>
            </p:cNvPr>
            <p:cNvSpPr/>
            <p:nvPr/>
          </p:nvSpPr>
          <p:spPr>
            <a:xfrm>
              <a:off x="9413381" y="6029820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67C889-F668-5102-845C-DB0B0191A23E}"/>
                </a:ext>
              </a:extLst>
            </p:cNvPr>
            <p:cNvSpPr txBox="1"/>
            <p:nvPr/>
          </p:nvSpPr>
          <p:spPr>
            <a:xfrm>
              <a:off x="7090443" y="5583773"/>
              <a:ext cx="211594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Neural Networks </a:t>
              </a:r>
              <a:endParaRPr lang="ko-KR" altLang="en-US" sz="17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23AA60-BE32-19FA-979A-CA2C6E2F7970}"/>
              </a:ext>
            </a:extLst>
          </p:cNvPr>
          <p:cNvGrpSpPr/>
          <p:nvPr/>
        </p:nvGrpSpPr>
        <p:grpSpPr>
          <a:xfrm>
            <a:off x="798150" y="2014415"/>
            <a:ext cx="5109706" cy="1640752"/>
            <a:chOff x="798150" y="2014415"/>
            <a:chExt cx="5109706" cy="164075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6D167B-DCAC-A2B4-C1BA-7892A9FBB32A}"/>
                </a:ext>
              </a:extLst>
            </p:cNvPr>
            <p:cNvSpPr/>
            <p:nvPr/>
          </p:nvSpPr>
          <p:spPr>
            <a:xfrm>
              <a:off x="4204621" y="2014415"/>
              <a:ext cx="1703235" cy="42316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85C250-F0D3-63E2-4C20-DAE1F56A4323}"/>
                </a:ext>
              </a:extLst>
            </p:cNvPr>
            <p:cNvSpPr/>
            <p:nvPr/>
          </p:nvSpPr>
          <p:spPr>
            <a:xfrm>
              <a:off x="4204621" y="2452190"/>
              <a:ext cx="1703235" cy="383615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6A8C4E-CCB1-1A40-EBD8-07ACA84CEE9F}"/>
                </a:ext>
              </a:extLst>
            </p:cNvPr>
            <p:cNvSpPr/>
            <p:nvPr/>
          </p:nvSpPr>
          <p:spPr>
            <a:xfrm>
              <a:off x="2501386" y="2860092"/>
              <a:ext cx="1703235" cy="369215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D9DA7D-1DB4-7678-6571-DC907517BF59}"/>
                </a:ext>
              </a:extLst>
            </p:cNvPr>
            <p:cNvSpPr/>
            <p:nvPr/>
          </p:nvSpPr>
          <p:spPr>
            <a:xfrm>
              <a:off x="2501385" y="3249030"/>
              <a:ext cx="1703235" cy="40613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61D1DB-4769-A306-08CA-11E6FF262D19}"/>
                </a:ext>
              </a:extLst>
            </p:cNvPr>
            <p:cNvSpPr/>
            <p:nvPr/>
          </p:nvSpPr>
          <p:spPr>
            <a:xfrm>
              <a:off x="798150" y="3247964"/>
              <a:ext cx="1703235" cy="406137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32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3E85FF62-E2C4-9C9A-DD74-8CC1E5978C13}"/>
              </a:ext>
            </a:extLst>
          </p:cNvPr>
          <p:cNvGraphicFramePr>
            <a:graphicFrameLocks noGrp="1"/>
          </p:cNvGraphicFramePr>
          <p:nvPr/>
        </p:nvGraphicFramePr>
        <p:xfrm>
          <a:off x="809931" y="2120700"/>
          <a:ext cx="5120289" cy="1459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763">
                  <a:extLst>
                    <a:ext uri="{9D8B030D-6E8A-4147-A177-3AD203B41FA5}">
                      <a16:colId xmlns:a16="http://schemas.microsoft.com/office/drawing/2014/main" val="3109136753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1070554684"/>
                    </a:ext>
                  </a:extLst>
                </a:gridCol>
                <a:gridCol w="1706763">
                  <a:extLst>
                    <a:ext uri="{9D8B030D-6E8A-4147-A177-3AD203B41FA5}">
                      <a16:colId xmlns:a16="http://schemas.microsoft.com/office/drawing/2014/main" val="3580135660"/>
                    </a:ext>
                  </a:extLst>
                </a:gridCol>
              </a:tblGrid>
              <a:tr h="36492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16120"/>
                  </a:ext>
                </a:extLst>
              </a:tr>
              <a:tr h="36492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93811"/>
                  </a:ext>
                </a:extLst>
              </a:tr>
              <a:tr h="36492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914631"/>
                  </a:ext>
                </a:extLst>
              </a:tr>
              <a:tr h="36492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11</a:t>
                      </a:r>
                      <a:r>
                        <a:rPr lang="ko-KR" altLang="en-US" sz="1400" b="0" dirty="0">
                          <a:solidFill>
                            <a:srgbClr val="2AC1BC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가지 모델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5655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391655-C0E6-D662-B419-C5E9CABE54D3}"/>
              </a:ext>
            </a:extLst>
          </p:cNvPr>
          <p:cNvSpPr/>
          <p:nvPr/>
        </p:nvSpPr>
        <p:spPr>
          <a:xfrm>
            <a:off x="696199" y="1879836"/>
            <a:ext cx="5352824" cy="1988775"/>
          </a:xfrm>
          <a:prstGeom prst="rect">
            <a:avLst/>
          </a:prstGeom>
          <a:noFill/>
          <a:ln w="31750"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52824"/>
                      <a:gd name="connsiteY0" fmla="*/ 0 h 2102651"/>
                      <a:gd name="connsiteX1" fmla="*/ 541230 w 5352824"/>
                      <a:gd name="connsiteY1" fmla="*/ 0 h 2102651"/>
                      <a:gd name="connsiteX2" fmla="*/ 975403 w 5352824"/>
                      <a:gd name="connsiteY2" fmla="*/ 0 h 2102651"/>
                      <a:gd name="connsiteX3" fmla="*/ 1677218 w 5352824"/>
                      <a:gd name="connsiteY3" fmla="*/ 0 h 2102651"/>
                      <a:gd name="connsiteX4" fmla="*/ 2218448 w 5352824"/>
                      <a:gd name="connsiteY4" fmla="*/ 0 h 2102651"/>
                      <a:gd name="connsiteX5" fmla="*/ 2759678 w 5352824"/>
                      <a:gd name="connsiteY5" fmla="*/ 0 h 2102651"/>
                      <a:gd name="connsiteX6" fmla="*/ 3461493 w 5352824"/>
                      <a:gd name="connsiteY6" fmla="*/ 0 h 2102651"/>
                      <a:gd name="connsiteX7" fmla="*/ 3949195 w 5352824"/>
                      <a:gd name="connsiteY7" fmla="*/ 0 h 2102651"/>
                      <a:gd name="connsiteX8" fmla="*/ 4651009 w 5352824"/>
                      <a:gd name="connsiteY8" fmla="*/ 0 h 2102651"/>
                      <a:gd name="connsiteX9" fmla="*/ 5352824 w 5352824"/>
                      <a:gd name="connsiteY9" fmla="*/ 0 h 2102651"/>
                      <a:gd name="connsiteX10" fmla="*/ 5352824 w 5352824"/>
                      <a:gd name="connsiteY10" fmla="*/ 525663 h 2102651"/>
                      <a:gd name="connsiteX11" fmla="*/ 5352824 w 5352824"/>
                      <a:gd name="connsiteY11" fmla="*/ 1051326 h 2102651"/>
                      <a:gd name="connsiteX12" fmla="*/ 5352824 w 5352824"/>
                      <a:gd name="connsiteY12" fmla="*/ 1598015 h 2102651"/>
                      <a:gd name="connsiteX13" fmla="*/ 5352824 w 5352824"/>
                      <a:gd name="connsiteY13" fmla="*/ 2102651 h 2102651"/>
                      <a:gd name="connsiteX14" fmla="*/ 4758066 w 5352824"/>
                      <a:gd name="connsiteY14" fmla="*/ 2102651 h 2102651"/>
                      <a:gd name="connsiteX15" fmla="*/ 4270364 w 5352824"/>
                      <a:gd name="connsiteY15" fmla="*/ 2102651 h 2102651"/>
                      <a:gd name="connsiteX16" fmla="*/ 3675606 w 5352824"/>
                      <a:gd name="connsiteY16" fmla="*/ 2102651 h 2102651"/>
                      <a:gd name="connsiteX17" fmla="*/ 2973791 w 5352824"/>
                      <a:gd name="connsiteY17" fmla="*/ 2102651 h 2102651"/>
                      <a:gd name="connsiteX18" fmla="*/ 2379033 w 5352824"/>
                      <a:gd name="connsiteY18" fmla="*/ 2102651 h 2102651"/>
                      <a:gd name="connsiteX19" fmla="*/ 1944859 w 5352824"/>
                      <a:gd name="connsiteY19" fmla="*/ 2102651 h 2102651"/>
                      <a:gd name="connsiteX20" fmla="*/ 1457158 w 5352824"/>
                      <a:gd name="connsiteY20" fmla="*/ 2102651 h 2102651"/>
                      <a:gd name="connsiteX21" fmla="*/ 755343 w 5352824"/>
                      <a:gd name="connsiteY21" fmla="*/ 2102651 h 2102651"/>
                      <a:gd name="connsiteX22" fmla="*/ 0 w 5352824"/>
                      <a:gd name="connsiteY22" fmla="*/ 2102651 h 2102651"/>
                      <a:gd name="connsiteX23" fmla="*/ 0 w 5352824"/>
                      <a:gd name="connsiteY23" fmla="*/ 1619041 h 2102651"/>
                      <a:gd name="connsiteX24" fmla="*/ 0 w 5352824"/>
                      <a:gd name="connsiteY24" fmla="*/ 1114405 h 2102651"/>
                      <a:gd name="connsiteX25" fmla="*/ 0 w 5352824"/>
                      <a:gd name="connsiteY25" fmla="*/ 651822 h 2102651"/>
                      <a:gd name="connsiteX26" fmla="*/ 0 w 5352824"/>
                      <a:gd name="connsiteY26" fmla="*/ 0 h 2102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352824" h="2102651" extrusionOk="0">
                        <a:moveTo>
                          <a:pt x="0" y="0"/>
                        </a:moveTo>
                        <a:cubicBezTo>
                          <a:pt x="205811" y="-52613"/>
                          <a:pt x="274837" y="60103"/>
                          <a:pt x="541230" y="0"/>
                        </a:cubicBezTo>
                        <a:cubicBezTo>
                          <a:pt x="807623" y="-60103"/>
                          <a:pt x="787095" y="40958"/>
                          <a:pt x="975403" y="0"/>
                        </a:cubicBezTo>
                        <a:cubicBezTo>
                          <a:pt x="1163711" y="-40958"/>
                          <a:pt x="1375926" y="56685"/>
                          <a:pt x="1677218" y="0"/>
                        </a:cubicBezTo>
                        <a:cubicBezTo>
                          <a:pt x="1978511" y="-56685"/>
                          <a:pt x="1955294" y="38407"/>
                          <a:pt x="2218448" y="0"/>
                        </a:cubicBezTo>
                        <a:cubicBezTo>
                          <a:pt x="2481602" y="-38407"/>
                          <a:pt x="2559283" y="30175"/>
                          <a:pt x="2759678" y="0"/>
                        </a:cubicBezTo>
                        <a:cubicBezTo>
                          <a:pt x="2960073" y="-30175"/>
                          <a:pt x="3122686" y="60245"/>
                          <a:pt x="3461493" y="0"/>
                        </a:cubicBezTo>
                        <a:cubicBezTo>
                          <a:pt x="3800300" y="-60245"/>
                          <a:pt x="3711106" y="17649"/>
                          <a:pt x="3949195" y="0"/>
                        </a:cubicBezTo>
                        <a:cubicBezTo>
                          <a:pt x="4187284" y="-17649"/>
                          <a:pt x="4316189" y="54016"/>
                          <a:pt x="4651009" y="0"/>
                        </a:cubicBezTo>
                        <a:cubicBezTo>
                          <a:pt x="4985829" y="-54016"/>
                          <a:pt x="5059178" y="5000"/>
                          <a:pt x="5352824" y="0"/>
                        </a:cubicBezTo>
                        <a:cubicBezTo>
                          <a:pt x="5364516" y="133522"/>
                          <a:pt x="5332386" y="346661"/>
                          <a:pt x="5352824" y="525663"/>
                        </a:cubicBezTo>
                        <a:cubicBezTo>
                          <a:pt x="5373262" y="704665"/>
                          <a:pt x="5289854" y="825409"/>
                          <a:pt x="5352824" y="1051326"/>
                        </a:cubicBezTo>
                        <a:cubicBezTo>
                          <a:pt x="5415794" y="1277243"/>
                          <a:pt x="5310570" y="1380367"/>
                          <a:pt x="5352824" y="1598015"/>
                        </a:cubicBezTo>
                        <a:cubicBezTo>
                          <a:pt x="5395078" y="1815663"/>
                          <a:pt x="5332508" y="1907466"/>
                          <a:pt x="5352824" y="2102651"/>
                        </a:cubicBezTo>
                        <a:cubicBezTo>
                          <a:pt x="5095224" y="2152427"/>
                          <a:pt x="5025374" y="2064838"/>
                          <a:pt x="4758066" y="2102651"/>
                        </a:cubicBezTo>
                        <a:cubicBezTo>
                          <a:pt x="4490758" y="2140464"/>
                          <a:pt x="4454019" y="2058163"/>
                          <a:pt x="4270364" y="2102651"/>
                        </a:cubicBezTo>
                        <a:cubicBezTo>
                          <a:pt x="4086709" y="2147139"/>
                          <a:pt x="3860123" y="2046619"/>
                          <a:pt x="3675606" y="2102651"/>
                        </a:cubicBezTo>
                        <a:cubicBezTo>
                          <a:pt x="3491089" y="2158683"/>
                          <a:pt x="3138700" y="2037784"/>
                          <a:pt x="2973791" y="2102651"/>
                        </a:cubicBezTo>
                        <a:cubicBezTo>
                          <a:pt x="2808882" y="2167518"/>
                          <a:pt x="2630794" y="2077285"/>
                          <a:pt x="2379033" y="2102651"/>
                        </a:cubicBezTo>
                        <a:cubicBezTo>
                          <a:pt x="2127272" y="2128017"/>
                          <a:pt x="2159120" y="2095450"/>
                          <a:pt x="1944859" y="2102651"/>
                        </a:cubicBezTo>
                        <a:cubicBezTo>
                          <a:pt x="1730598" y="2109852"/>
                          <a:pt x="1694887" y="2099531"/>
                          <a:pt x="1457158" y="2102651"/>
                        </a:cubicBezTo>
                        <a:cubicBezTo>
                          <a:pt x="1219429" y="2105771"/>
                          <a:pt x="967621" y="2087368"/>
                          <a:pt x="755343" y="2102651"/>
                        </a:cubicBezTo>
                        <a:cubicBezTo>
                          <a:pt x="543065" y="2117934"/>
                          <a:pt x="240252" y="2026409"/>
                          <a:pt x="0" y="2102651"/>
                        </a:cubicBezTo>
                        <a:cubicBezTo>
                          <a:pt x="-24665" y="1866560"/>
                          <a:pt x="7348" y="1835909"/>
                          <a:pt x="0" y="1619041"/>
                        </a:cubicBezTo>
                        <a:cubicBezTo>
                          <a:pt x="-7348" y="1402173"/>
                          <a:pt x="806" y="1333937"/>
                          <a:pt x="0" y="1114405"/>
                        </a:cubicBezTo>
                        <a:cubicBezTo>
                          <a:pt x="-806" y="894873"/>
                          <a:pt x="50386" y="817709"/>
                          <a:pt x="0" y="651822"/>
                        </a:cubicBezTo>
                        <a:cubicBezTo>
                          <a:pt x="-50386" y="485935"/>
                          <a:pt x="16674" y="2850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F78F-F7DF-C021-5F87-01659EB744D3}"/>
              </a:ext>
            </a:extLst>
          </p:cNvPr>
          <p:cNvSpPr/>
          <p:nvPr/>
        </p:nvSpPr>
        <p:spPr>
          <a:xfrm>
            <a:off x="629502" y="1225504"/>
            <a:ext cx="6205486" cy="52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 </a:t>
            </a:r>
            <a:r>
              <a:rPr lang="en-US" altLang="ko-KR" sz="2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-2) One vs Rest</a:t>
            </a:r>
            <a:endParaRPr lang="ko-KR" altLang="en-US" sz="24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13B5C00-4F69-C43C-0398-01941B311D2C}"/>
              </a:ext>
            </a:extLst>
          </p:cNvPr>
          <p:cNvSpPr/>
          <p:nvPr/>
        </p:nvSpPr>
        <p:spPr>
          <a:xfrm>
            <a:off x="6202850" y="2382544"/>
            <a:ext cx="526161" cy="184049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D95118-D43C-AF1F-485D-DF3F721F82AC}"/>
              </a:ext>
            </a:extLst>
          </p:cNvPr>
          <p:cNvGrpSpPr/>
          <p:nvPr/>
        </p:nvGrpSpPr>
        <p:grpSpPr>
          <a:xfrm>
            <a:off x="7039817" y="2708255"/>
            <a:ext cx="4623008" cy="3789146"/>
            <a:chOff x="6966465" y="1418081"/>
            <a:chExt cx="4623008" cy="378914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F2CCCB-F8DD-2E1B-BAD4-74BBDC5CF9A1}"/>
                </a:ext>
              </a:extLst>
            </p:cNvPr>
            <p:cNvGrpSpPr/>
            <p:nvPr/>
          </p:nvGrpSpPr>
          <p:grpSpPr>
            <a:xfrm>
              <a:off x="6966465" y="1418081"/>
              <a:ext cx="4623008" cy="2783468"/>
              <a:chOff x="6966465" y="1418081"/>
              <a:chExt cx="4623008" cy="278346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C60056D-A411-4015-951C-C5930D3765A1}"/>
                  </a:ext>
                </a:extLst>
              </p:cNvPr>
              <p:cNvGrpSpPr/>
              <p:nvPr/>
            </p:nvGrpSpPr>
            <p:grpSpPr>
              <a:xfrm>
                <a:off x="6966465" y="1418081"/>
                <a:ext cx="4623008" cy="772112"/>
                <a:chOff x="6966465" y="1418081"/>
                <a:chExt cx="4623008" cy="77211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1D34262-6A7B-CFED-51B6-7AF8793681BE}"/>
                    </a:ext>
                  </a:extLst>
                </p:cNvPr>
                <p:cNvSpPr/>
                <p:nvPr/>
              </p:nvSpPr>
              <p:spPr>
                <a:xfrm>
                  <a:off x="6966465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Random forest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99F416BC-A4D7-A311-E295-470630901D8B}"/>
                    </a:ext>
                  </a:extLst>
                </p:cNvPr>
                <p:cNvSpPr/>
                <p:nvPr/>
              </p:nvSpPr>
              <p:spPr>
                <a:xfrm>
                  <a:off x="86517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A92E229-7DFE-FCAD-3027-938BB3AE3AE7}"/>
                    </a:ext>
                  </a:extLst>
                </p:cNvPr>
                <p:cNvSpPr/>
                <p:nvPr/>
              </p:nvSpPr>
              <p:spPr>
                <a:xfrm>
                  <a:off x="10509412" y="1527235"/>
                  <a:ext cx="889038" cy="562262"/>
                </a:xfrm>
                <a:prstGeom prst="rect">
                  <a:avLst/>
                </a:prstGeom>
                <a:solidFill>
                  <a:srgbClr val="FBE5D6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A735B02-0294-D142-C477-EF3BEFACB68E}"/>
                    </a:ext>
                  </a:extLst>
                </p:cNvPr>
                <p:cNvGrpSpPr/>
                <p:nvPr/>
              </p:nvGrpSpPr>
              <p:grpSpPr>
                <a:xfrm>
                  <a:off x="8027979" y="1705748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A21AA9D6-95DE-7E58-4837-4D1AC20E7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035AFB4-2FC0-1BE9-D669-1221E2185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BED76CD-D95B-28CF-CBB1-C9AB0F624D9D}"/>
                    </a:ext>
                  </a:extLst>
                </p:cNvPr>
                <p:cNvGrpSpPr/>
                <p:nvPr/>
              </p:nvGrpSpPr>
              <p:grpSpPr>
                <a:xfrm>
                  <a:off x="9711233" y="1751577"/>
                  <a:ext cx="627697" cy="113575"/>
                  <a:chOff x="9723120" y="3333452"/>
                  <a:chExt cx="633611" cy="16200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0075B94-4B72-BFDA-7917-44EE6500A4B2}"/>
                      </a:ext>
                    </a:extLst>
                  </p:cNvPr>
                  <p:cNvSpPr/>
                  <p:nvPr/>
                </p:nvSpPr>
                <p:spPr>
                  <a:xfrm>
                    <a:off x="97231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0CB86DB8-875E-DF2A-0C51-7EC8CC5452AF}"/>
                      </a:ext>
                    </a:extLst>
                  </p:cNvPr>
                  <p:cNvSpPr/>
                  <p:nvPr/>
                </p:nvSpPr>
                <p:spPr>
                  <a:xfrm>
                    <a:off x="9956520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AA1C9DDD-0A88-B495-F413-4856F92466DD}"/>
                      </a:ext>
                    </a:extLst>
                  </p:cNvPr>
                  <p:cNvSpPr/>
                  <p:nvPr/>
                </p:nvSpPr>
                <p:spPr>
                  <a:xfrm>
                    <a:off x="10194731" y="3333452"/>
                    <a:ext cx="162000" cy="162000"/>
                  </a:xfrm>
                  <a:prstGeom prst="ellips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양쪽 대괄호 35">
                  <a:extLst>
                    <a:ext uri="{FF2B5EF4-FFF2-40B4-BE49-F238E27FC236}">
                      <a16:creationId xmlns:a16="http://schemas.microsoft.com/office/drawing/2014/main" id="{E3BDE79A-753C-C775-A906-E86AA364274E}"/>
                    </a:ext>
                  </a:extLst>
                </p:cNvPr>
                <p:cNvSpPr/>
                <p:nvPr/>
              </p:nvSpPr>
              <p:spPr>
                <a:xfrm>
                  <a:off x="8472124" y="1418081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DB39190-09A9-1093-FA68-8FB698C7D179}"/>
                  </a:ext>
                </a:extLst>
              </p:cNvPr>
              <p:cNvGrpSpPr/>
              <p:nvPr/>
            </p:nvGrpSpPr>
            <p:grpSpPr>
              <a:xfrm>
                <a:off x="6966465" y="2423759"/>
                <a:ext cx="4623008" cy="772112"/>
                <a:chOff x="6966465" y="2464498"/>
                <a:chExt cx="4623008" cy="77211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F277F95-5E6A-1870-C216-3B392720BB52}"/>
                    </a:ext>
                  </a:extLst>
                </p:cNvPr>
                <p:cNvSpPr/>
                <p:nvPr/>
              </p:nvSpPr>
              <p:spPr>
                <a:xfrm>
                  <a:off x="6966465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KNN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B9C14F9-E887-1273-2F11-9DB30AA6E67E}"/>
                    </a:ext>
                  </a:extLst>
                </p:cNvPr>
                <p:cNvSpPr/>
                <p:nvPr/>
              </p:nvSpPr>
              <p:spPr>
                <a:xfrm>
                  <a:off x="86517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827CD36-6CE7-0B71-8D45-BB85FC6393A2}"/>
                    </a:ext>
                  </a:extLst>
                </p:cNvPr>
                <p:cNvSpPr/>
                <p:nvPr/>
              </p:nvSpPr>
              <p:spPr>
                <a:xfrm>
                  <a:off x="10509412" y="2573652"/>
                  <a:ext cx="889038" cy="562262"/>
                </a:xfrm>
                <a:prstGeom prst="rect">
                  <a:avLst/>
                </a:prstGeom>
                <a:solidFill>
                  <a:srgbClr val="FFF2CC"/>
                </a:solidFill>
                <a:ln w="19050">
                  <a:solidFill>
                    <a:srgbClr val="FFCB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9B2253D-69B1-E2F6-7C8A-FDD326215C06}"/>
                    </a:ext>
                  </a:extLst>
                </p:cNvPr>
                <p:cNvGrpSpPr/>
                <p:nvPr/>
              </p:nvGrpSpPr>
              <p:grpSpPr>
                <a:xfrm>
                  <a:off x="8027979" y="2752165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F81B8097-C0A5-C94C-7DA9-D968EEEE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248868DF-1EE6-5C34-4D83-05031E12BC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F3C9702-1C3F-85B9-B245-525C027ABF6C}"/>
                    </a:ext>
                  </a:extLst>
                </p:cNvPr>
                <p:cNvSpPr/>
                <p:nvPr/>
              </p:nvSpPr>
              <p:spPr>
                <a:xfrm>
                  <a:off x="9711233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89CB322-1A86-A6B4-DE7C-BA0ACE2A9A89}"/>
                    </a:ext>
                  </a:extLst>
                </p:cNvPr>
                <p:cNvSpPr/>
                <p:nvPr/>
              </p:nvSpPr>
              <p:spPr>
                <a:xfrm>
                  <a:off x="9942454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B21CC038-456B-C9AA-CA54-66304A875379}"/>
                    </a:ext>
                  </a:extLst>
                </p:cNvPr>
                <p:cNvSpPr/>
                <p:nvPr/>
              </p:nvSpPr>
              <p:spPr>
                <a:xfrm>
                  <a:off x="10178442" y="2797994"/>
                  <a:ext cx="160488" cy="113575"/>
                </a:xfrm>
                <a:prstGeom prst="ellipse">
                  <a:avLst/>
                </a:prstGeom>
                <a:solidFill>
                  <a:srgbClr val="FFCB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양쪽 대괄호 40">
                  <a:extLst>
                    <a:ext uri="{FF2B5EF4-FFF2-40B4-BE49-F238E27FC236}">
                      <a16:creationId xmlns:a16="http://schemas.microsoft.com/office/drawing/2014/main" id="{D71F8CF4-F6FB-CD7E-6E21-3B903D123640}"/>
                    </a:ext>
                  </a:extLst>
                </p:cNvPr>
                <p:cNvSpPr/>
                <p:nvPr/>
              </p:nvSpPr>
              <p:spPr>
                <a:xfrm>
                  <a:off x="8472124" y="2464498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B2E95B-C02E-E4F9-9865-55951611496C}"/>
                  </a:ext>
                </a:extLst>
              </p:cNvPr>
              <p:cNvGrpSpPr/>
              <p:nvPr/>
            </p:nvGrpSpPr>
            <p:grpSpPr>
              <a:xfrm>
                <a:off x="6966465" y="3429437"/>
                <a:ext cx="4623008" cy="772112"/>
                <a:chOff x="6966465" y="4557332"/>
                <a:chExt cx="4623008" cy="77211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E70C039-C040-94C2-9BD8-7951DA363104}"/>
                    </a:ext>
                  </a:extLst>
                </p:cNvPr>
                <p:cNvSpPr/>
                <p:nvPr/>
              </p:nvSpPr>
              <p:spPr>
                <a:xfrm>
                  <a:off x="6966465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XG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Boost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DD71B81-9826-F612-1B82-A26D3AC314E7}"/>
                    </a:ext>
                  </a:extLst>
                </p:cNvPr>
                <p:cNvSpPr/>
                <p:nvPr/>
              </p:nvSpPr>
              <p:spPr>
                <a:xfrm>
                  <a:off x="86517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1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598D0F3-A474-5C5F-1F23-C8655FA8B551}"/>
                    </a:ext>
                  </a:extLst>
                </p:cNvPr>
                <p:cNvSpPr/>
                <p:nvPr/>
              </p:nvSpPr>
              <p:spPr>
                <a:xfrm>
                  <a:off x="10509412" y="4666486"/>
                  <a:ext cx="889038" cy="562262"/>
                </a:xfrm>
                <a:prstGeom prst="rect">
                  <a:avLst/>
                </a:prstGeom>
                <a:solidFill>
                  <a:srgbClr val="F1E7F9"/>
                </a:solidFill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Tuning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4</a:t>
                  </a:r>
                  <a:endParaRPr lang="ko-KR" altLang="en-US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216375B-DB78-00DD-9FB4-14DED309FBB7}"/>
                    </a:ext>
                  </a:extLst>
                </p:cNvPr>
                <p:cNvGrpSpPr/>
                <p:nvPr/>
              </p:nvGrpSpPr>
              <p:grpSpPr>
                <a:xfrm>
                  <a:off x="8027979" y="4844999"/>
                  <a:ext cx="289298" cy="205234"/>
                  <a:chOff x="5242088" y="4336318"/>
                  <a:chExt cx="292024" cy="292739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46C6C643-A0D3-D7F2-B098-B20BE636E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2088" y="4476657"/>
                    <a:ext cx="29202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8308600F-93A1-806C-8D5E-4ECC22302B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8100" y="4336318"/>
                    <a:ext cx="6388" cy="29273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C066448-9CE0-E31D-5552-D282EACF8983}"/>
                    </a:ext>
                  </a:extLst>
                </p:cNvPr>
                <p:cNvSpPr/>
                <p:nvPr/>
              </p:nvSpPr>
              <p:spPr>
                <a:xfrm>
                  <a:off x="9711233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A5E82EB-9207-844B-C8A2-A0F6A7317E59}"/>
                    </a:ext>
                  </a:extLst>
                </p:cNvPr>
                <p:cNvSpPr/>
                <p:nvPr/>
              </p:nvSpPr>
              <p:spPr>
                <a:xfrm>
                  <a:off x="9942454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0A762E5D-E540-0C4E-2DC5-4A6CCC208AE8}"/>
                    </a:ext>
                  </a:extLst>
                </p:cNvPr>
                <p:cNvSpPr/>
                <p:nvPr/>
              </p:nvSpPr>
              <p:spPr>
                <a:xfrm>
                  <a:off x="10178442" y="4890828"/>
                  <a:ext cx="160488" cy="11357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양쪽 대괄호 59">
                  <a:extLst>
                    <a:ext uri="{FF2B5EF4-FFF2-40B4-BE49-F238E27FC236}">
                      <a16:creationId xmlns:a16="http://schemas.microsoft.com/office/drawing/2014/main" id="{EBF48DE9-29A8-DBC5-7AD4-5BB4526D2077}"/>
                    </a:ext>
                  </a:extLst>
                </p:cNvPr>
                <p:cNvSpPr/>
                <p:nvPr/>
              </p:nvSpPr>
              <p:spPr>
                <a:xfrm>
                  <a:off x="8472124" y="4557332"/>
                  <a:ext cx="3117349" cy="772112"/>
                </a:xfrm>
                <a:prstGeom prst="bracketPair">
                  <a:avLst/>
                </a:prstGeom>
                <a:ln w="444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E933657-820E-10A1-3BD1-12AD13D3BE7C}"/>
                </a:ext>
              </a:extLst>
            </p:cNvPr>
            <p:cNvGrpSpPr/>
            <p:nvPr/>
          </p:nvGrpSpPr>
          <p:grpSpPr>
            <a:xfrm>
              <a:off x="6966465" y="4435115"/>
              <a:ext cx="4623008" cy="772112"/>
              <a:chOff x="6966465" y="5603750"/>
              <a:chExt cx="4623008" cy="772112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86ECB32-D42A-5793-0150-B7FD12276E5E}"/>
                  </a:ext>
                </a:extLst>
              </p:cNvPr>
              <p:cNvSpPr/>
              <p:nvPr/>
            </p:nvSpPr>
            <p:spPr>
              <a:xfrm>
                <a:off x="6966465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Light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GBM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36526D-9114-D904-B86F-32506A680C0F}"/>
                  </a:ext>
                </a:extLst>
              </p:cNvPr>
              <p:cNvSpPr/>
              <p:nvPr/>
            </p:nvSpPr>
            <p:spPr>
              <a:xfrm>
                <a:off x="86517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26216B2-3B47-0FA6-CD29-6CB63BCBD854}"/>
                  </a:ext>
                </a:extLst>
              </p:cNvPr>
              <p:cNvSpPr/>
              <p:nvPr/>
            </p:nvSpPr>
            <p:spPr>
              <a:xfrm>
                <a:off x="10509412" y="5712904"/>
                <a:ext cx="889038" cy="5622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Tuning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4</a:t>
                </a:r>
                <a:endParaRPr lang="ko-KR" altLang="en-US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BF09464-50CE-E552-6893-23D79CE16F5D}"/>
                  </a:ext>
                </a:extLst>
              </p:cNvPr>
              <p:cNvGrpSpPr/>
              <p:nvPr/>
            </p:nvGrpSpPr>
            <p:grpSpPr>
              <a:xfrm>
                <a:off x="8027979" y="5891417"/>
                <a:ext cx="289298" cy="205234"/>
                <a:chOff x="5242088" y="4336318"/>
                <a:chExt cx="292024" cy="292739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812B126-C763-0E30-FA83-35E5E487A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42088" y="4476657"/>
                  <a:ext cx="29202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9456F7ED-BC38-8430-AA50-69723B145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88100" y="4336318"/>
                  <a:ext cx="6388" cy="292739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63AB296-DEB8-6E9C-B268-76B861083018}"/>
                  </a:ext>
                </a:extLst>
              </p:cNvPr>
              <p:cNvSpPr/>
              <p:nvPr/>
            </p:nvSpPr>
            <p:spPr>
              <a:xfrm>
                <a:off x="9711233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F9BDC89-8104-A0D7-6CAB-2C699088D69A}"/>
                  </a:ext>
                </a:extLst>
              </p:cNvPr>
              <p:cNvSpPr/>
              <p:nvPr/>
            </p:nvSpPr>
            <p:spPr>
              <a:xfrm>
                <a:off x="9942454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E1971D99-DB24-3289-FE60-4233CC145ED1}"/>
                  </a:ext>
                </a:extLst>
              </p:cNvPr>
              <p:cNvSpPr/>
              <p:nvPr/>
            </p:nvSpPr>
            <p:spPr>
              <a:xfrm>
                <a:off x="10178442" y="5937246"/>
                <a:ext cx="160488" cy="1135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양쪽 대괄호 72">
                <a:extLst>
                  <a:ext uri="{FF2B5EF4-FFF2-40B4-BE49-F238E27FC236}">
                    <a16:creationId xmlns:a16="http://schemas.microsoft.com/office/drawing/2014/main" id="{74DBDEC4-32C7-3E5B-95FF-15B3BCDDC408}"/>
                  </a:ext>
                </a:extLst>
              </p:cNvPr>
              <p:cNvSpPr/>
              <p:nvPr/>
            </p:nvSpPr>
            <p:spPr>
              <a:xfrm>
                <a:off x="8472124" y="5603750"/>
                <a:ext cx="3117349" cy="772112"/>
              </a:xfrm>
              <a:prstGeom prst="bracketPair">
                <a:avLst/>
              </a:prstGeom>
              <a:ln w="444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90C53F4-7974-50A5-F6F7-4EBB856F6B5A}"/>
              </a:ext>
            </a:extLst>
          </p:cNvPr>
          <p:cNvSpPr txBox="1"/>
          <p:nvPr/>
        </p:nvSpPr>
        <p:spPr>
          <a:xfrm>
            <a:off x="1203907" y="4310871"/>
            <a:ext cx="4645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종류의 모델은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방법의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진행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4475F3-B9BE-D102-91B1-A53516923185}"/>
              </a:ext>
            </a:extLst>
          </p:cNvPr>
          <p:cNvSpPr txBox="1"/>
          <p:nvPr/>
        </p:nvSpPr>
        <p:spPr>
          <a:xfrm>
            <a:off x="1251220" y="4691646"/>
            <a:ext cx="5091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/ KNN / Neural Networks</a:t>
            </a:r>
          </a:p>
          <a:p>
            <a:pPr marL="0" algn="l" defTabSz="914400" rtl="0" eaLnBrk="1" latinLnBrk="1" hangingPunct="1"/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XGBoost</a:t>
            </a:r>
            <a:r>
              <a:rPr lang="en-US" altLang="ko-KR" sz="1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 / </a:t>
            </a:r>
            <a:r>
              <a:rPr lang="en-US" altLang="ko-KR" sz="14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LightGBM</a:t>
            </a:r>
            <a:endParaRPr lang="en-US" altLang="ko-KR" sz="14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747D4-6B23-69A4-B24E-2F6553B05AB3}"/>
              </a:ext>
            </a:extLst>
          </p:cNvPr>
          <p:cNvSpPr txBox="1"/>
          <p:nvPr/>
        </p:nvSpPr>
        <p:spPr>
          <a:xfrm>
            <a:off x="110788" y="5589156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모델 적용</a:t>
            </a:r>
          </a:p>
        </p:txBody>
      </p:sp>
      <p:pic>
        <p:nvPicPr>
          <p:cNvPr id="122" name="그래픽 121" descr="확인 표시 단색으로 채워진">
            <a:extLst>
              <a:ext uri="{FF2B5EF4-FFF2-40B4-BE49-F238E27FC236}">
                <a16:creationId xmlns:a16="http://schemas.microsoft.com/office/drawing/2014/main" id="{BEB657FA-8AFE-B340-3952-56AF4B7C4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4301889"/>
            <a:ext cx="297012" cy="413059"/>
          </a:xfrm>
          <a:prstGeom prst="rect">
            <a:avLst/>
          </a:prstGeom>
        </p:spPr>
      </p:pic>
      <p:pic>
        <p:nvPicPr>
          <p:cNvPr id="123" name="그래픽 122" descr="확인 표시 단색으로 채워진">
            <a:extLst>
              <a:ext uri="{FF2B5EF4-FFF2-40B4-BE49-F238E27FC236}">
                <a16:creationId xmlns:a16="http://schemas.microsoft.com/office/drawing/2014/main" id="{FD5AE65A-2F2C-00E0-CD24-4B72C87DD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895" y="5560523"/>
            <a:ext cx="297012" cy="4130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2B6334-C38F-7B88-BBEE-31DEE9EC4B83}"/>
              </a:ext>
            </a:extLst>
          </p:cNvPr>
          <p:cNvGrpSpPr/>
          <p:nvPr/>
        </p:nvGrpSpPr>
        <p:grpSpPr>
          <a:xfrm>
            <a:off x="7024005" y="1351677"/>
            <a:ext cx="4623009" cy="1116942"/>
            <a:chOff x="6966465" y="5583773"/>
            <a:chExt cx="4623009" cy="11169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714449-53EF-4B3E-CDF8-299AE4F25DB3}"/>
                </a:ext>
              </a:extLst>
            </p:cNvPr>
            <p:cNvSpPr/>
            <p:nvPr/>
          </p:nvSpPr>
          <p:spPr>
            <a:xfrm>
              <a:off x="8317348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C1139C-C298-00CE-8454-22E79A2C2043}"/>
                </a:ext>
              </a:extLst>
            </p:cNvPr>
            <p:cNvSpPr/>
            <p:nvPr/>
          </p:nvSpPr>
          <p:spPr>
            <a:xfrm>
              <a:off x="10509414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9B86EB44-A8C3-D345-DA9D-ACDDAF4B3EA4}"/>
                </a:ext>
              </a:extLst>
            </p:cNvPr>
            <p:cNvSpPr/>
            <p:nvPr/>
          </p:nvSpPr>
          <p:spPr>
            <a:xfrm>
              <a:off x="6966465" y="5928603"/>
              <a:ext cx="4623009" cy="772112"/>
            </a:xfrm>
            <a:prstGeom prst="bracketPair">
              <a:avLst/>
            </a:prstGeom>
            <a:ln w="444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090CAED-BF1E-5245-F20D-41B068A0D5F2}"/>
                </a:ext>
              </a:extLst>
            </p:cNvPr>
            <p:cNvSpPr/>
            <p:nvPr/>
          </p:nvSpPr>
          <p:spPr>
            <a:xfrm>
              <a:off x="7221315" y="6029821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8CF43D-D2A5-BE06-EE7A-EB8F5C87C9D8}"/>
                </a:ext>
              </a:extLst>
            </p:cNvPr>
            <p:cNvSpPr/>
            <p:nvPr/>
          </p:nvSpPr>
          <p:spPr>
            <a:xfrm>
              <a:off x="9413381" y="6029820"/>
              <a:ext cx="889038" cy="5566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67C889-F668-5102-845C-DB0B0191A23E}"/>
                </a:ext>
              </a:extLst>
            </p:cNvPr>
            <p:cNvSpPr txBox="1"/>
            <p:nvPr/>
          </p:nvSpPr>
          <p:spPr>
            <a:xfrm>
              <a:off x="7090443" y="5583773"/>
              <a:ext cx="211594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Neural Networks </a:t>
              </a:r>
              <a:endParaRPr lang="ko-KR" altLang="en-US" sz="17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8A7AAA-1742-3D50-DD4D-E74837BF1BC3}"/>
              </a:ext>
            </a:extLst>
          </p:cNvPr>
          <p:cNvSpPr>
            <a:spLocks/>
          </p:cNvSpPr>
          <p:nvPr/>
        </p:nvSpPr>
        <p:spPr>
          <a:xfrm>
            <a:off x="0" y="-101600"/>
            <a:ext cx="12208851" cy="702197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99DDB4-FBB0-9837-900B-C03B77AA9FD5}"/>
              </a:ext>
            </a:extLst>
          </p:cNvPr>
          <p:cNvGrpSpPr/>
          <p:nvPr/>
        </p:nvGrpSpPr>
        <p:grpSpPr>
          <a:xfrm>
            <a:off x="2814712" y="2735782"/>
            <a:ext cx="6562576" cy="1499685"/>
            <a:chOff x="2947323" y="2671721"/>
            <a:chExt cx="6562576" cy="1499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24F3FD-4698-EA8A-EDA4-3E1146FBB090}"/>
                </a:ext>
              </a:extLst>
            </p:cNvPr>
            <p:cNvSpPr txBox="1"/>
            <p:nvPr/>
          </p:nvSpPr>
          <p:spPr>
            <a:xfrm>
              <a:off x="2947323" y="3340409"/>
              <a:ext cx="65625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총 </a:t>
              </a:r>
              <a:r>
                <a:rPr lang="en-US" altLang="ko-KR" sz="4800" b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60</a:t>
              </a:r>
              <a:r>
                <a:rPr lang="ko-KR" altLang="en-US" sz="4800" b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가지의 모델 적용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1076C4-8D02-4012-7620-83823C305626}"/>
                </a:ext>
              </a:extLst>
            </p:cNvPr>
            <p:cNvSpPr txBox="1"/>
            <p:nvPr/>
          </p:nvSpPr>
          <p:spPr>
            <a:xfrm>
              <a:off x="3601096" y="2671721"/>
              <a:ext cx="55084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rgbClr val="FFFF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 Class</a:t>
              </a:r>
              <a:r>
                <a:rPr lang="ko-KR" altLang="en-US" sz="2600" b="1" dirty="0">
                  <a:solidFill>
                    <a:srgbClr val="FFFF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600" b="1" dirty="0">
                  <a:solidFill>
                    <a:srgbClr val="FFFF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+</a:t>
              </a:r>
              <a:r>
                <a:rPr lang="ko-KR" altLang="en-US" sz="2600" b="1" dirty="0">
                  <a:solidFill>
                    <a:srgbClr val="FFFF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600" b="1" dirty="0">
                  <a:solidFill>
                    <a:srgbClr val="FFFF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One vs Rest</a:t>
              </a:r>
              <a:endParaRPr lang="ko-KR" altLang="en-US" sz="2600" b="1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79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227518-47C6-B2E5-6D8C-A7781CF41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070179-E894-0E22-B40D-7819E5776030}"/>
              </a:ext>
            </a:extLst>
          </p:cNvPr>
          <p:cNvSpPr/>
          <p:nvPr/>
        </p:nvSpPr>
        <p:spPr>
          <a:xfrm>
            <a:off x="2056736" y="1026161"/>
            <a:ext cx="2644341" cy="1113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endParaRPr lang="ko-KR" altLang="en-US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A7E097-3877-8B36-AE8C-9448E1CE3DEF}"/>
              </a:ext>
            </a:extLst>
          </p:cNvPr>
          <p:cNvSpPr/>
          <p:nvPr/>
        </p:nvSpPr>
        <p:spPr>
          <a:xfrm>
            <a:off x="2070603" y="5340020"/>
            <a:ext cx="2644341" cy="1113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FF1522-5297-824C-4ABD-F8384A459F81}"/>
              </a:ext>
            </a:extLst>
          </p:cNvPr>
          <p:cNvSpPr/>
          <p:nvPr/>
        </p:nvSpPr>
        <p:spPr>
          <a:xfrm>
            <a:off x="5520944" y="1026161"/>
            <a:ext cx="2644341" cy="11131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05981F-2C62-D893-E94B-583C0FD0BFF7}"/>
              </a:ext>
            </a:extLst>
          </p:cNvPr>
          <p:cNvSpPr/>
          <p:nvPr/>
        </p:nvSpPr>
        <p:spPr>
          <a:xfrm>
            <a:off x="5534811" y="5340020"/>
            <a:ext cx="2644341" cy="11131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39A8DC-CCD6-3A53-D00A-38B4B035F64A}"/>
              </a:ext>
            </a:extLst>
          </p:cNvPr>
          <p:cNvSpPr/>
          <p:nvPr/>
        </p:nvSpPr>
        <p:spPr>
          <a:xfrm>
            <a:off x="8985152" y="1026161"/>
            <a:ext cx="2644341" cy="1113191"/>
          </a:xfrm>
          <a:prstGeom prst="rect">
            <a:avLst/>
          </a:prstGeom>
          <a:solidFill>
            <a:srgbClr val="F1E7F9"/>
          </a:solidFill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3FFA03-FD39-EF9C-2067-A27E5F9F630A}"/>
              </a:ext>
            </a:extLst>
          </p:cNvPr>
          <p:cNvSpPr/>
          <p:nvPr/>
        </p:nvSpPr>
        <p:spPr>
          <a:xfrm>
            <a:off x="8999019" y="5340020"/>
            <a:ext cx="2644341" cy="1113191"/>
          </a:xfrm>
          <a:prstGeom prst="rect">
            <a:avLst/>
          </a:prstGeom>
          <a:solidFill>
            <a:srgbClr val="F1E7F9"/>
          </a:solidFill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151443473">
                  <a:custGeom>
                    <a:avLst/>
                    <a:gdLst>
                      <a:gd name="connsiteX0" fmla="*/ 0 w 2644341"/>
                      <a:gd name="connsiteY0" fmla="*/ 0 h 1113191"/>
                      <a:gd name="connsiteX1" fmla="*/ 634642 w 2644341"/>
                      <a:gd name="connsiteY1" fmla="*/ 0 h 1113191"/>
                      <a:gd name="connsiteX2" fmla="*/ 1348614 w 2644341"/>
                      <a:gd name="connsiteY2" fmla="*/ 0 h 1113191"/>
                      <a:gd name="connsiteX3" fmla="*/ 2062586 w 2644341"/>
                      <a:gd name="connsiteY3" fmla="*/ 0 h 1113191"/>
                      <a:gd name="connsiteX4" fmla="*/ 2644341 w 2644341"/>
                      <a:gd name="connsiteY4" fmla="*/ 0 h 1113191"/>
                      <a:gd name="connsiteX5" fmla="*/ 2644341 w 2644341"/>
                      <a:gd name="connsiteY5" fmla="*/ 545464 h 1113191"/>
                      <a:gd name="connsiteX6" fmla="*/ 2644341 w 2644341"/>
                      <a:gd name="connsiteY6" fmla="*/ 1113191 h 1113191"/>
                      <a:gd name="connsiteX7" fmla="*/ 1930369 w 2644341"/>
                      <a:gd name="connsiteY7" fmla="*/ 1113191 h 1113191"/>
                      <a:gd name="connsiteX8" fmla="*/ 1295727 w 2644341"/>
                      <a:gd name="connsiteY8" fmla="*/ 1113191 h 1113191"/>
                      <a:gd name="connsiteX9" fmla="*/ 713972 w 2644341"/>
                      <a:gd name="connsiteY9" fmla="*/ 1113191 h 1113191"/>
                      <a:gd name="connsiteX10" fmla="*/ 0 w 2644341"/>
                      <a:gd name="connsiteY10" fmla="*/ 1113191 h 1113191"/>
                      <a:gd name="connsiteX11" fmla="*/ 0 w 2644341"/>
                      <a:gd name="connsiteY11" fmla="*/ 578859 h 1113191"/>
                      <a:gd name="connsiteX12" fmla="*/ 0 w 2644341"/>
                      <a:gd name="connsiteY12" fmla="*/ 0 h 1113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4341" h="1113191" fill="none" extrusionOk="0">
                        <a:moveTo>
                          <a:pt x="0" y="0"/>
                        </a:moveTo>
                        <a:cubicBezTo>
                          <a:pt x="144972" y="27137"/>
                          <a:pt x="480545" y="-17413"/>
                          <a:pt x="634642" y="0"/>
                        </a:cubicBezTo>
                        <a:cubicBezTo>
                          <a:pt x="788739" y="17413"/>
                          <a:pt x="1040669" y="6250"/>
                          <a:pt x="1348614" y="0"/>
                        </a:cubicBezTo>
                        <a:cubicBezTo>
                          <a:pt x="1656559" y="-6250"/>
                          <a:pt x="1774201" y="-7830"/>
                          <a:pt x="2062586" y="0"/>
                        </a:cubicBezTo>
                        <a:cubicBezTo>
                          <a:pt x="2350971" y="7830"/>
                          <a:pt x="2371699" y="-10199"/>
                          <a:pt x="2644341" y="0"/>
                        </a:cubicBezTo>
                        <a:cubicBezTo>
                          <a:pt x="2654986" y="251155"/>
                          <a:pt x="2617289" y="399316"/>
                          <a:pt x="2644341" y="545464"/>
                        </a:cubicBezTo>
                        <a:cubicBezTo>
                          <a:pt x="2671393" y="691612"/>
                          <a:pt x="2637328" y="946742"/>
                          <a:pt x="2644341" y="1113191"/>
                        </a:cubicBezTo>
                        <a:cubicBezTo>
                          <a:pt x="2484271" y="1141691"/>
                          <a:pt x="2105465" y="1078346"/>
                          <a:pt x="1930369" y="1113191"/>
                        </a:cubicBezTo>
                        <a:cubicBezTo>
                          <a:pt x="1755273" y="1148036"/>
                          <a:pt x="1428636" y="1112399"/>
                          <a:pt x="1295727" y="1113191"/>
                        </a:cubicBezTo>
                        <a:cubicBezTo>
                          <a:pt x="1162818" y="1113983"/>
                          <a:pt x="885656" y="1133681"/>
                          <a:pt x="713972" y="1113191"/>
                        </a:cubicBezTo>
                        <a:cubicBezTo>
                          <a:pt x="542289" y="1092701"/>
                          <a:pt x="253714" y="1078060"/>
                          <a:pt x="0" y="1113191"/>
                        </a:cubicBezTo>
                        <a:cubicBezTo>
                          <a:pt x="-13896" y="888669"/>
                          <a:pt x="10605" y="802804"/>
                          <a:pt x="0" y="578859"/>
                        </a:cubicBezTo>
                        <a:cubicBezTo>
                          <a:pt x="-10605" y="354914"/>
                          <a:pt x="16588" y="131175"/>
                          <a:pt x="0" y="0"/>
                        </a:cubicBezTo>
                        <a:close/>
                      </a:path>
                      <a:path w="2644341" h="1113191" stroke="0" extrusionOk="0">
                        <a:moveTo>
                          <a:pt x="0" y="0"/>
                        </a:moveTo>
                        <a:cubicBezTo>
                          <a:pt x="331536" y="14574"/>
                          <a:pt x="371667" y="13604"/>
                          <a:pt x="713972" y="0"/>
                        </a:cubicBezTo>
                        <a:cubicBezTo>
                          <a:pt x="1056277" y="-13604"/>
                          <a:pt x="1092015" y="-16954"/>
                          <a:pt x="1375057" y="0"/>
                        </a:cubicBezTo>
                        <a:cubicBezTo>
                          <a:pt x="1658100" y="16954"/>
                          <a:pt x="2339755" y="-29386"/>
                          <a:pt x="2644341" y="0"/>
                        </a:cubicBezTo>
                        <a:cubicBezTo>
                          <a:pt x="2620870" y="150706"/>
                          <a:pt x="2666033" y="347243"/>
                          <a:pt x="2644341" y="534332"/>
                        </a:cubicBezTo>
                        <a:cubicBezTo>
                          <a:pt x="2622649" y="721421"/>
                          <a:pt x="2633348" y="954373"/>
                          <a:pt x="2644341" y="1113191"/>
                        </a:cubicBezTo>
                        <a:cubicBezTo>
                          <a:pt x="2479488" y="1078098"/>
                          <a:pt x="2207019" y="1141962"/>
                          <a:pt x="1930369" y="1113191"/>
                        </a:cubicBezTo>
                        <a:cubicBezTo>
                          <a:pt x="1653719" y="1084420"/>
                          <a:pt x="1513417" y="1115574"/>
                          <a:pt x="1295727" y="1113191"/>
                        </a:cubicBezTo>
                        <a:cubicBezTo>
                          <a:pt x="1078037" y="1110808"/>
                          <a:pt x="882422" y="1119380"/>
                          <a:pt x="661085" y="1113191"/>
                        </a:cubicBezTo>
                        <a:cubicBezTo>
                          <a:pt x="439748" y="1107002"/>
                          <a:pt x="245595" y="1145950"/>
                          <a:pt x="0" y="1113191"/>
                        </a:cubicBezTo>
                        <a:cubicBezTo>
                          <a:pt x="-707" y="849370"/>
                          <a:pt x="10537" y="770593"/>
                          <a:pt x="0" y="534332"/>
                        </a:cubicBezTo>
                        <a:cubicBezTo>
                          <a:pt x="-10537" y="298071"/>
                          <a:pt x="13650" y="1136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en-US" altLang="ko-KR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- </a:t>
            </a:r>
            <a:r>
              <a:rPr lang="en-US" altLang="ko-KR" sz="14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0C36EA-09B7-9C9F-EC52-95377D30F130}"/>
              </a:ext>
            </a:extLst>
          </p:cNvPr>
          <p:cNvSpPr txBox="1"/>
          <p:nvPr/>
        </p:nvSpPr>
        <p:spPr>
          <a:xfrm>
            <a:off x="2154769" y="442814"/>
            <a:ext cx="2471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</a:t>
            </a:r>
            <a:endParaRPr lang="ko-KR" altLang="en-US" sz="24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7A1E3-CCFE-4C3C-3D7D-3F7A4D51E68A}"/>
              </a:ext>
            </a:extLst>
          </p:cNvPr>
          <p:cNvSpPr txBox="1"/>
          <p:nvPr/>
        </p:nvSpPr>
        <p:spPr>
          <a:xfrm>
            <a:off x="5350491" y="442814"/>
            <a:ext cx="299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UpSample</a:t>
            </a:r>
            <a:endParaRPr lang="ko-KR" altLang="en-US" sz="24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AA49B1-7CF2-F07E-8ACA-998FFF220BB5}"/>
              </a:ext>
            </a:extLst>
          </p:cNvPr>
          <p:cNvSpPr txBox="1"/>
          <p:nvPr/>
        </p:nvSpPr>
        <p:spPr>
          <a:xfrm>
            <a:off x="9071535" y="442814"/>
            <a:ext cx="2471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SMOTE</a:t>
            </a:r>
            <a:endParaRPr lang="ko-KR" altLang="en-US" sz="24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7D36F-6695-3605-BE4B-D87E58D01673}"/>
              </a:ext>
            </a:extLst>
          </p:cNvPr>
          <p:cNvSpPr txBox="1"/>
          <p:nvPr/>
        </p:nvSpPr>
        <p:spPr>
          <a:xfrm>
            <a:off x="164627" y="1351923"/>
            <a:ext cx="182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sz="24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0FAAF8-5914-DEA3-A68A-BA9060454E16}"/>
              </a:ext>
            </a:extLst>
          </p:cNvPr>
          <p:cNvGrpSpPr/>
          <p:nvPr/>
        </p:nvGrpSpPr>
        <p:grpSpPr>
          <a:xfrm>
            <a:off x="150760" y="2471480"/>
            <a:ext cx="11478733" cy="1113191"/>
            <a:chOff x="164627" y="3902067"/>
            <a:chExt cx="11478733" cy="111319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1A673A-AB48-8F14-9116-1683C93079BA}"/>
                </a:ext>
              </a:extLst>
            </p:cNvPr>
            <p:cNvSpPr/>
            <p:nvPr/>
          </p:nvSpPr>
          <p:spPr>
            <a:xfrm>
              <a:off x="2070603" y="3902067"/>
              <a:ext cx="2644341" cy="11131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 latinLnBrk="1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4FD9F92-5DF5-708A-0A04-8D68DCD993EA}"/>
                </a:ext>
              </a:extLst>
            </p:cNvPr>
            <p:cNvSpPr/>
            <p:nvPr/>
          </p:nvSpPr>
          <p:spPr>
            <a:xfrm>
              <a:off x="5534811" y="3902067"/>
              <a:ext cx="2644341" cy="11131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XGBoost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61E20F-29C8-FF99-4ACD-755622CD4048}"/>
                </a:ext>
              </a:extLst>
            </p:cNvPr>
            <p:cNvSpPr/>
            <p:nvPr/>
          </p:nvSpPr>
          <p:spPr>
            <a:xfrm>
              <a:off x="8999019" y="3902067"/>
              <a:ext cx="2644341" cy="1113191"/>
            </a:xfrm>
            <a:prstGeom prst="rect">
              <a:avLst/>
            </a:pr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2B841B-4598-473D-C099-D789F35589E6}"/>
                </a:ext>
              </a:extLst>
            </p:cNvPr>
            <p:cNvSpPr txBox="1"/>
            <p:nvPr/>
          </p:nvSpPr>
          <p:spPr>
            <a:xfrm>
              <a:off x="164627" y="4227829"/>
              <a:ext cx="1823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Root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DA8129-F1E8-C40F-AF39-CA9EE5A48930}"/>
              </a:ext>
            </a:extLst>
          </p:cNvPr>
          <p:cNvGrpSpPr/>
          <p:nvPr/>
        </p:nvGrpSpPr>
        <p:grpSpPr>
          <a:xfrm>
            <a:off x="178494" y="3905749"/>
            <a:ext cx="11464866" cy="1113192"/>
            <a:chOff x="164627" y="2464113"/>
            <a:chExt cx="11464866" cy="111319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29EC21-E078-4C95-2214-118705E74FA0}"/>
                </a:ext>
              </a:extLst>
            </p:cNvPr>
            <p:cNvSpPr/>
            <p:nvPr/>
          </p:nvSpPr>
          <p:spPr>
            <a:xfrm>
              <a:off x="2056736" y="2464113"/>
              <a:ext cx="2644341" cy="11131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97CB21-C5D3-7F0B-3CEA-335BF092A392}"/>
                </a:ext>
              </a:extLst>
            </p:cNvPr>
            <p:cNvSpPr/>
            <p:nvPr/>
          </p:nvSpPr>
          <p:spPr>
            <a:xfrm>
              <a:off x="5520944" y="2464113"/>
              <a:ext cx="2644341" cy="11131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 latinLnBrk="1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XGBoost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DB570B-39BC-7082-3488-998B60574967}"/>
                </a:ext>
              </a:extLst>
            </p:cNvPr>
            <p:cNvSpPr/>
            <p:nvPr/>
          </p:nvSpPr>
          <p:spPr>
            <a:xfrm>
              <a:off x="8985152" y="2464114"/>
              <a:ext cx="2644341" cy="1113191"/>
            </a:xfrm>
            <a:prstGeom prst="rect">
              <a:avLst/>
            </a:pr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custGeom>
                      <a:avLst/>
                      <a:gdLst>
                        <a:gd name="connsiteX0" fmla="*/ 0 w 2644341"/>
                        <a:gd name="connsiteY0" fmla="*/ 0 h 1113191"/>
                        <a:gd name="connsiteX1" fmla="*/ 634642 w 2644341"/>
                        <a:gd name="connsiteY1" fmla="*/ 0 h 1113191"/>
                        <a:gd name="connsiteX2" fmla="*/ 1348614 w 2644341"/>
                        <a:gd name="connsiteY2" fmla="*/ 0 h 1113191"/>
                        <a:gd name="connsiteX3" fmla="*/ 2062586 w 2644341"/>
                        <a:gd name="connsiteY3" fmla="*/ 0 h 1113191"/>
                        <a:gd name="connsiteX4" fmla="*/ 2644341 w 2644341"/>
                        <a:gd name="connsiteY4" fmla="*/ 0 h 1113191"/>
                        <a:gd name="connsiteX5" fmla="*/ 2644341 w 2644341"/>
                        <a:gd name="connsiteY5" fmla="*/ 545464 h 1113191"/>
                        <a:gd name="connsiteX6" fmla="*/ 2644341 w 2644341"/>
                        <a:gd name="connsiteY6" fmla="*/ 1113191 h 1113191"/>
                        <a:gd name="connsiteX7" fmla="*/ 1930369 w 2644341"/>
                        <a:gd name="connsiteY7" fmla="*/ 1113191 h 1113191"/>
                        <a:gd name="connsiteX8" fmla="*/ 1295727 w 2644341"/>
                        <a:gd name="connsiteY8" fmla="*/ 1113191 h 1113191"/>
                        <a:gd name="connsiteX9" fmla="*/ 713972 w 2644341"/>
                        <a:gd name="connsiteY9" fmla="*/ 1113191 h 1113191"/>
                        <a:gd name="connsiteX10" fmla="*/ 0 w 2644341"/>
                        <a:gd name="connsiteY10" fmla="*/ 1113191 h 1113191"/>
                        <a:gd name="connsiteX11" fmla="*/ 0 w 2644341"/>
                        <a:gd name="connsiteY11" fmla="*/ 578859 h 1113191"/>
                        <a:gd name="connsiteX12" fmla="*/ 0 w 2644341"/>
                        <a:gd name="connsiteY12" fmla="*/ 0 h 1113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44341" h="1113191" fill="none" extrusionOk="0">
                          <a:moveTo>
                            <a:pt x="0" y="0"/>
                          </a:moveTo>
                          <a:cubicBezTo>
                            <a:pt x="144972" y="27137"/>
                            <a:pt x="480545" y="-17413"/>
                            <a:pt x="634642" y="0"/>
                          </a:cubicBezTo>
                          <a:cubicBezTo>
                            <a:pt x="788739" y="17413"/>
                            <a:pt x="1040669" y="6250"/>
                            <a:pt x="1348614" y="0"/>
                          </a:cubicBezTo>
                          <a:cubicBezTo>
                            <a:pt x="1656559" y="-6250"/>
                            <a:pt x="1774201" y="-7830"/>
                            <a:pt x="2062586" y="0"/>
                          </a:cubicBezTo>
                          <a:cubicBezTo>
                            <a:pt x="2350971" y="7830"/>
                            <a:pt x="2371699" y="-10199"/>
                            <a:pt x="2644341" y="0"/>
                          </a:cubicBezTo>
                          <a:cubicBezTo>
                            <a:pt x="2654986" y="251155"/>
                            <a:pt x="2617289" y="399316"/>
                            <a:pt x="2644341" y="545464"/>
                          </a:cubicBezTo>
                          <a:cubicBezTo>
                            <a:pt x="2671393" y="691612"/>
                            <a:pt x="2637328" y="946742"/>
                            <a:pt x="2644341" y="1113191"/>
                          </a:cubicBezTo>
                          <a:cubicBezTo>
                            <a:pt x="2484271" y="1141691"/>
                            <a:pt x="2105465" y="1078346"/>
                            <a:pt x="1930369" y="1113191"/>
                          </a:cubicBezTo>
                          <a:cubicBezTo>
                            <a:pt x="1755273" y="1148036"/>
                            <a:pt x="1428636" y="1112399"/>
                            <a:pt x="1295727" y="1113191"/>
                          </a:cubicBezTo>
                          <a:cubicBezTo>
                            <a:pt x="1162818" y="1113983"/>
                            <a:pt x="885656" y="1133681"/>
                            <a:pt x="713972" y="1113191"/>
                          </a:cubicBezTo>
                          <a:cubicBezTo>
                            <a:pt x="542289" y="1092701"/>
                            <a:pt x="253714" y="1078060"/>
                            <a:pt x="0" y="1113191"/>
                          </a:cubicBezTo>
                          <a:cubicBezTo>
                            <a:pt x="-13896" y="888669"/>
                            <a:pt x="10605" y="802804"/>
                            <a:pt x="0" y="578859"/>
                          </a:cubicBezTo>
                          <a:cubicBezTo>
                            <a:pt x="-10605" y="354914"/>
                            <a:pt x="16588" y="131175"/>
                            <a:pt x="0" y="0"/>
                          </a:cubicBezTo>
                          <a:close/>
                        </a:path>
                        <a:path w="2644341" h="1113191" stroke="0" extrusionOk="0">
                          <a:moveTo>
                            <a:pt x="0" y="0"/>
                          </a:moveTo>
                          <a:cubicBezTo>
                            <a:pt x="331536" y="14574"/>
                            <a:pt x="371667" y="13604"/>
                            <a:pt x="713972" y="0"/>
                          </a:cubicBezTo>
                          <a:cubicBezTo>
                            <a:pt x="1056277" y="-13604"/>
                            <a:pt x="1092015" y="-16954"/>
                            <a:pt x="1375057" y="0"/>
                          </a:cubicBezTo>
                          <a:cubicBezTo>
                            <a:pt x="1658100" y="16954"/>
                            <a:pt x="2339755" y="-29386"/>
                            <a:pt x="2644341" y="0"/>
                          </a:cubicBezTo>
                          <a:cubicBezTo>
                            <a:pt x="2620870" y="150706"/>
                            <a:pt x="2666033" y="347243"/>
                            <a:pt x="2644341" y="534332"/>
                          </a:cubicBezTo>
                          <a:cubicBezTo>
                            <a:pt x="2622649" y="721421"/>
                            <a:pt x="2633348" y="954373"/>
                            <a:pt x="2644341" y="1113191"/>
                          </a:cubicBezTo>
                          <a:cubicBezTo>
                            <a:pt x="2479488" y="1078098"/>
                            <a:pt x="2207019" y="1141962"/>
                            <a:pt x="1930369" y="1113191"/>
                          </a:cubicBezTo>
                          <a:cubicBezTo>
                            <a:pt x="1653719" y="1084420"/>
                            <a:pt x="1513417" y="1115574"/>
                            <a:pt x="1295727" y="1113191"/>
                          </a:cubicBezTo>
                          <a:cubicBezTo>
                            <a:pt x="1078037" y="1110808"/>
                            <a:pt x="882422" y="1119380"/>
                            <a:pt x="661085" y="1113191"/>
                          </a:cubicBezTo>
                          <a:cubicBezTo>
                            <a:pt x="439748" y="1107002"/>
                            <a:pt x="245595" y="1145950"/>
                            <a:pt x="0" y="1113191"/>
                          </a:cubicBezTo>
                          <a:cubicBezTo>
                            <a:pt x="-707" y="849370"/>
                            <a:pt x="10537" y="770593"/>
                            <a:pt x="0" y="534332"/>
                          </a:cubicBezTo>
                          <a:cubicBezTo>
                            <a:pt x="-10537" y="298071"/>
                            <a:pt x="13650" y="1136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LightGBM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O&amp;R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Multi - </a:t>
              </a:r>
              <a:r>
                <a:rPr lang="en-US" altLang="ko-KR" sz="14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ko-KR" altLang="en-US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7367F6-C4F4-B2FC-B35D-1B6EB3D878B6}"/>
                </a:ext>
              </a:extLst>
            </p:cNvPr>
            <p:cNvSpPr txBox="1"/>
            <p:nvPr/>
          </p:nvSpPr>
          <p:spPr>
            <a:xfrm>
              <a:off x="164627" y="2789875"/>
              <a:ext cx="1823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Min-Max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B5FDF48-B144-F2E6-730E-CCC10E46411A}"/>
              </a:ext>
            </a:extLst>
          </p:cNvPr>
          <p:cNvSpPr txBox="1"/>
          <p:nvPr/>
        </p:nvSpPr>
        <p:spPr>
          <a:xfrm>
            <a:off x="164627" y="5481116"/>
            <a:ext cx="182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Root</a:t>
            </a: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Min-Max</a:t>
            </a:r>
          </a:p>
        </p:txBody>
      </p:sp>
    </p:spTree>
    <p:extLst>
      <p:ext uri="{BB962C8B-B14F-4D97-AF65-F5344CB8AC3E}">
        <p14:creationId xmlns:p14="http://schemas.microsoft.com/office/powerpoint/2010/main" val="325591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 소개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451BB-0BB4-13E7-17AE-B5D81EC798F3}"/>
              </a:ext>
            </a:extLst>
          </p:cNvPr>
          <p:cNvSpPr txBox="1"/>
          <p:nvPr/>
        </p:nvSpPr>
        <p:spPr>
          <a:xfrm>
            <a:off x="634482" y="2975473"/>
            <a:ext cx="6347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소개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특징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2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7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056BA7-03C7-E79A-48FF-B22CE3895265}"/>
              </a:ext>
            </a:extLst>
          </p:cNvPr>
          <p:cNvSpPr/>
          <p:nvPr/>
        </p:nvSpPr>
        <p:spPr>
          <a:xfrm>
            <a:off x="7081627" y="1158759"/>
            <a:ext cx="4112165" cy="5363441"/>
          </a:xfrm>
          <a:prstGeom prst="rect">
            <a:avLst/>
          </a:prstGeom>
          <a:solidFill>
            <a:srgbClr val="FBE5D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endParaRPr lang="ko-KR" altLang="en-US" sz="18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F3BCD7-2C75-BD6A-0AD5-F1559950E0D7}"/>
              </a:ext>
            </a:extLst>
          </p:cNvPr>
          <p:cNvSpPr txBox="1"/>
          <p:nvPr/>
        </p:nvSpPr>
        <p:spPr>
          <a:xfrm>
            <a:off x="1262475" y="1670504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공통적으로 중복된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6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종류의 모델이 선정됨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39739-990A-C7A1-3BA2-7963A0D3AE72}"/>
              </a:ext>
            </a:extLst>
          </p:cNvPr>
          <p:cNvSpPr/>
          <p:nvPr/>
        </p:nvSpPr>
        <p:spPr>
          <a:xfrm>
            <a:off x="998208" y="1695420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18E7787D-4267-9EEC-DA83-90949A0AE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979723"/>
              </p:ext>
            </p:extLst>
          </p:nvPr>
        </p:nvGraphicFramePr>
        <p:xfrm>
          <a:off x="7572909" y="1466839"/>
          <a:ext cx="3129599" cy="216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89">
                  <a:extLst>
                    <a:ext uri="{9D8B030D-6E8A-4147-A177-3AD203B41FA5}">
                      <a16:colId xmlns:a16="http://schemas.microsoft.com/office/drawing/2014/main" val="1650437908"/>
                    </a:ext>
                  </a:extLst>
                </a:gridCol>
                <a:gridCol w="1730910">
                  <a:extLst>
                    <a:ext uri="{9D8B030D-6E8A-4147-A177-3AD203B41FA5}">
                      <a16:colId xmlns:a16="http://schemas.microsoft.com/office/drawing/2014/main" val="465943597"/>
                    </a:ext>
                  </a:extLst>
                </a:gridCol>
              </a:tblGrid>
              <a:tr h="4409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944471"/>
                  </a:ext>
                </a:extLst>
              </a:tr>
              <a:tr h="57372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방법론</a:t>
                      </a: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-1)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460"/>
                  </a:ext>
                </a:extLst>
              </a:tr>
              <a:tr h="57372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발레리노" panose="02020600000000000000" pitchFamily="18" charset="-127"/>
                          <a:ea typeface="a발레리노" panose="02020600000000000000" pitchFamily="18" charset="-127"/>
                          <a:cs typeface="+mn-cs"/>
                        </a:rPr>
                        <a:t>Logistic Regression</a:t>
                      </a:r>
                      <a:endParaRPr lang="ko-KR" alt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발레리노" panose="02020600000000000000" pitchFamily="18" charset="-127"/>
                        <a:ea typeface="a발레리노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120419"/>
                  </a:ext>
                </a:extLst>
              </a:tr>
              <a:tr h="57372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발레리노" panose="02020600000000000000" pitchFamily="18" charset="-127"/>
                          <a:ea typeface="a발레리노" panose="02020600000000000000" pitchFamily="18" charset="-127"/>
                          <a:cs typeface="+mn-cs"/>
                        </a:rPr>
                        <a:t>SVM</a:t>
                      </a:r>
                      <a:endParaRPr lang="ko-KR" alt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발레리노" panose="02020600000000000000" pitchFamily="18" charset="-127"/>
                        <a:ea typeface="a발레리노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1479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B7BC9A1-97B1-8125-4564-3D04DB512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116144"/>
              </p:ext>
            </p:extLst>
          </p:nvPr>
        </p:nvGraphicFramePr>
        <p:xfrm>
          <a:off x="7572908" y="4059472"/>
          <a:ext cx="3129599" cy="2162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89">
                  <a:extLst>
                    <a:ext uri="{9D8B030D-6E8A-4147-A177-3AD203B41FA5}">
                      <a16:colId xmlns:a16="http://schemas.microsoft.com/office/drawing/2014/main" val="3997841897"/>
                    </a:ext>
                  </a:extLst>
                </a:gridCol>
                <a:gridCol w="1730910">
                  <a:extLst>
                    <a:ext uri="{9D8B030D-6E8A-4147-A177-3AD203B41FA5}">
                      <a16:colId xmlns:a16="http://schemas.microsoft.com/office/drawing/2014/main" val="3637211114"/>
                    </a:ext>
                  </a:extLst>
                </a:gridCol>
              </a:tblGrid>
              <a:tr h="4409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53415"/>
                  </a:ext>
                </a:extLst>
              </a:tr>
              <a:tr h="57372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방법론</a:t>
                      </a: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-2)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47034"/>
                  </a:ext>
                </a:extLst>
              </a:tr>
              <a:tr h="57372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발레리노" panose="02020600000000000000" pitchFamily="18" charset="-127"/>
                          <a:ea typeface="a발레리노" panose="02020600000000000000" pitchFamily="18" charset="-127"/>
                          <a:cs typeface="+mn-cs"/>
                        </a:rPr>
                        <a:t>Logistic Regression</a:t>
                      </a:r>
                      <a:endParaRPr lang="ko-KR" alt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발레리노" panose="02020600000000000000" pitchFamily="18" charset="-127"/>
                        <a:ea typeface="a발레리노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32459"/>
                  </a:ext>
                </a:extLst>
              </a:tr>
              <a:tr h="57372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발레리노" panose="02020600000000000000" pitchFamily="18" charset="-127"/>
                          <a:ea typeface="a발레리노" panose="02020600000000000000" pitchFamily="18" charset="-127"/>
                          <a:cs typeface="+mn-cs"/>
                        </a:rPr>
                        <a:t>SVM</a:t>
                      </a:r>
                      <a:endParaRPr lang="ko-KR" altLang="en-US" sz="14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발레리노" panose="02020600000000000000" pitchFamily="18" charset="-127"/>
                        <a:ea typeface="a발레리노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355208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CFCF0A-E305-14F1-6DC6-CFD3CE20F2B4}"/>
              </a:ext>
            </a:extLst>
          </p:cNvPr>
          <p:cNvSpPr/>
          <p:nvPr/>
        </p:nvSpPr>
        <p:spPr>
          <a:xfrm>
            <a:off x="1262475" y="2291079"/>
            <a:ext cx="4112165" cy="3098800"/>
          </a:xfrm>
          <a:prstGeom prst="rect">
            <a:avLst/>
          </a:prstGeom>
          <a:solidFill>
            <a:srgbClr val="FBE5D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endParaRPr lang="ko-KR" altLang="en-US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1EE9E36-3775-1DB5-9483-C5DA9B33ACA2}"/>
              </a:ext>
            </a:extLst>
          </p:cNvPr>
          <p:cNvSpPr/>
          <p:nvPr/>
        </p:nvSpPr>
        <p:spPr>
          <a:xfrm>
            <a:off x="5603554" y="3516964"/>
            <a:ext cx="1249158" cy="647030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57BB8-BDE4-E4CF-3D09-5E61D740E94B}"/>
              </a:ext>
            </a:extLst>
          </p:cNvPr>
          <p:cNvSpPr txBox="1"/>
          <p:nvPr/>
        </p:nvSpPr>
        <p:spPr>
          <a:xfrm>
            <a:off x="2085656" y="2572055"/>
            <a:ext cx="2470613" cy="2533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Multi – </a:t>
            </a:r>
            <a:r>
              <a:rPr lang="en-US" altLang="ko-KR" sz="18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endParaRPr lang="en-US" altLang="ko-KR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O&amp;R - </a:t>
            </a:r>
            <a:r>
              <a:rPr lang="en-US" altLang="ko-KR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endParaRPr lang="en-US" altLang="ko-KR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Multi – </a:t>
            </a:r>
            <a:r>
              <a:rPr lang="en-US" altLang="ko-KR" sz="18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LightGBM</a:t>
            </a:r>
            <a:endParaRPr lang="en-US" altLang="ko-KR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O&amp;R - </a:t>
            </a:r>
            <a:r>
              <a:rPr lang="en-US" altLang="ko-KR" sz="18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LightGBM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Multi - </a:t>
            </a:r>
            <a:r>
              <a:rPr lang="en-US" altLang="ko-KR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XGBoost</a:t>
            </a:r>
            <a:endParaRPr lang="ko-KR" altLang="en-US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O&amp;R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en-US" altLang="ko-KR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XGBoost</a:t>
            </a:r>
            <a:endParaRPr lang="en-US" altLang="ko-KR" sz="18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1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655363" y="660239"/>
            <a:ext cx="9627216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적용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B46AD5-5751-0C48-977F-A87C2708CD04}"/>
              </a:ext>
            </a:extLst>
          </p:cNvPr>
          <p:cNvGrpSpPr/>
          <p:nvPr/>
        </p:nvGrpSpPr>
        <p:grpSpPr>
          <a:xfrm>
            <a:off x="10152446" y="124853"/>
            <a:ext cx="1926420" cy="481605"/>
            <a:chOff x="10144491" y="174328"/>
            <a:chExt cx="1926420" cy="481605"/>
          </a:xfrm>
        </p:grpSpPr>
        <p:pic>
          <p:nvPicPr>
            <p:cNvPr id="11" name="그래픽 10" descr="종 단색으로 채워진">
              <a:extLst>
                <a:ext uri="{FF2B5EF4-FFF2-40B4-BE49-F238E27FC236}">
                  <a16:creationId xmlns:a16="http://schemas.microsoft.com/office/drawing/2014/main" id="{65F33323-1EA0-149F-E0D1-905CDC93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12" name="그래픽 11" descr="종 윤곽선">
              <a:extLst>
                <a:ext uri="{FF2B5EF4-FFF2-40B4-BE49-F238E27FC236}">
                  <a16:creationId xmlns:a16="http://schemas.microsoft.com/office/drawing/2014/main" id="{E6FE6338-2A8C-81D2-550B-DEF8E29F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8" name="그래픽 17" descr="종 윤곽선">
              <a:extLst>
                <a:ext uri="{FF2B5EF4-FFF2-40B4-BE49-F238E27FC236}">
                  <a16:creationId xmlns:a16="http://schemas.microsoft.com/office/drawing/2014/main" id="{AB89B5CD-DB85-86B3-1ABD-A3A5D261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9" name="그래픽 18" descr="종 윤곽선">
              <a:extLst>
                <a:ext uri="{FF2B5EF4-FFF2-40B4-BE49-F238E27FC236}">
                  <a16:creationId xmlns:a16="http://schemas.microsoft.com/office/drawing/2014/main" id="{ACABD218-24C6-4C08-010A-AAF7CD34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9F36E5-C2B0-3987-87F7-BB9C4B1EE516}"/>
              </a:ext>
            </a:extLst>
          </p:cNvPr>
          <p:cNvSpPr>
            <a:spLocks/>
          </p:cNvSpPr>
          <p:nvPr/>
        </p:nvSpPr>
        <p:spPr>
          <a:xfrm>
            <a:off x="-180272" y="-72640"/>
            <a:ext cx="12462851" cy="694648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800" b="1" kern="12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D3183-9B48-5F41-E13F-6B52C379619D}"/>
              </a:ext>
            </a:extLst>
          </p:cNvPr>
          <p:cNvSpPr txBox="1"/>
          <p:nvPr/>
        </p:nvSpPr>
        <p:spPr>
          <a:xfrm>
            <a:off x="10599090" y="4614618"/>
            <a:ext cx="2072541" cy="381643"/>
          </a:xfrm>
          <a:custGeom>
            <a:avLst/>
            <a:gdLst>
              <a:gd name="connsiteX0" fmla="*/ 0 w 2072541"/>
              <a:gd name="connsiteY0" fmla="*/ 0 h 381643"/>
              <a:gd name="connsiteX1" fmla="*/ 670122 w 2072541"/>
              <a:gd name="connsiteY1" fmla="*/ 0 h 381643"/>
              <a:gd name="connsiteX2" fmla="*/ 1319518 w 2072541"/>
              <a:gd name="connsiteY2" fmla="*/ 0 h 381643"/>
              <a:gd name="connsiteX3" fmla="*/ 2072541 w 2072541"/>
              <a:gd name="connsiteY3" fmla="*/ 0 h 381643"/>
              <a:gd name="connsiteX4" fmla="*/ 2072541 w 2072541"/>
              <a:gd name="connsiteY4" fmla="*/ 381643 h 381643"/>
              <a:gd name="connsiteX5" fmla="*/ 1360969 w 2072541"/>
              <a:gd name="connsiteY5" fmla="*/ 381643 h 381643"/>
              <a:gd name="connsiteX6" fmla="*/ 670122 w 2072541"/>
              <a:gd name="connsiteY6" fmla="*/ 381643 h 381643"/>
              <a:gd name="connsiteX7" fmla="*/ 0 w 2072541"/>
              <a:gd name="connsiteY7" fmla="*/ 381643 h 381643"/>
              <a:gd name="connsiteX8" fmla="*/ 0 w 2072541"/>
              <a:gd name="connsiteY8" fmla="*/ 0 h 3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541" h="381643" extrusionOk="0">
                <a:moveTo>
                  <a:pt x="0" y="0"/>
                </a:moveTo>
                <a:cubicBezTo>
                  <a:pt x="224451" y="18535"/>
                  <a:pt x="441007" y="-11951"/>
                  <a:pt x="670122" y="0"/>
                </a:cubicBezTo>
                <a:cubicBezTo>
                  <a:pt x="899237" y="11951"/>
                  <a:pt x="1142253" y="-15166"/>
                  <a:pt x="1319518" y="0"/>
                </a:cubicBezTo>
                <a:cubicBezTo>
                  <a:pt x="1496783" y="15166"/>
                  <a:pt x="1857525" y="-21047"/>
                  <a:pt x="2072541" y="0"/>
                </a:cubicBezTo>
                <a:cubicBezTo>
                  <a:pt x="2074822" y="146895"/>
                  <a:pt x="2068057" y="197152"/>
                  <a:pt x="2072541" y="381643"/>
                </a:cubicBezTo>
                <a:cubicBezTo>
                  <a:pt x="1816501" y="362147"/>
                  <a:pt x="1633234" y="353823"/>
                  <a:pt x="1360969" y="381643"/>
                </a:cubicBezTo>
                <a:cubicBezTo>
                  <a:pt x="1088704" y="409463"/>
                  <a:pt x="866655" y="414944"/>
                  <a:pt x="670122" y="381643"/>
                </a:cubicBezTo>
                <a:cubicBezTo>
                  <a:pt x="473589" y="348342"/>
                  <a:pt x="160196" y="384196"/>
                  <a:pt x="0" y="381643"/>
                </a:cubicBezTo>
                <a:cubicBezTo>
                  <a:pt x="4386" y="205114"/>
                  <a:pt x="-97" y="154351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7524905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성능평가</a:t>
            </a:r>
            <a:endParaRPr lang="en-US" altLang="ko-KR" sz="1600" dirty="0">
              <a:solidFill>
                <a:srgbClr val="FFFF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568F54B-2B8D-F4C1-6446-87F0E024D620}"/>
              </a:ext>
            </a:extLst>
          </p:cNvPr>
          <p:cNvSpPr/>
          <p:nvPr/>
        </p:nvSpPr>
        <p:spPr>
          <a:xfrm rot="16200000">
            <a:off x="2189174" y="4358725"/>
            <a:ext cx="215965" cy="52658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4D8CA2C3-C0A8-C510-C9E8-EA32CC963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351020"/>
              </p:ext>
            </p:extLst>
          </p:nvPr>
        </p:nvGraphicFramePr>
        <p:xfrm>
          <a:off x="583386" y="3253540"/>
          <a:ext cx="1299432" cy="272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Training</a:t>
                      </a:r>
                    </a:p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32CB4C4E-452E-A78D-00BD-648C90D0A3DA}"/>
              </a:ext>
            </a:extLst>
          </p:cNvPr>
          <p:cNvSpPr/>
          <p:nvPr/>
        </p:nvSpPr>
        <p:spPr>
          <a:xfrm rot="16200000" flipV="1">
            <a:off x="10466265" y="4439375"/>
            <a:ext cx="1079405" cy="350486"/>
          </a:xfrm>
          <a:prstGeom prst="curvedDownArrow">
            <a:avLst>
              <a:gd name="adj1" fmla="val 25000"/>
              <a:gd name="adj2" fmla="val 103909"/>
              <a:gd name="adj3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F1897ED-DC8C-0F66-A934-4A0BA72A1586}"/>
              </a:ext>
            </a:extLst>
          </p:cNvPr>
          <p:cNvSpPr/>
          <p:nvPr/>
        </p:nvSpPr>
        <p:spPr>
          <a:xfrm rot="16200000">
            <a:off x="6400353" y="4406459"/>
            <a:ext cx="215965" cy="43519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79435BB-DC43-8E17-8479-C6159CA538B0}"/>
              </a:ext>
            </a:extLst>
          </p:cNvPr>
          <p:cNvSpPr/>
          <p:nvPr/>
        </p:nvSpPr>
        <p:spPr>
          <a:xfrm rot="16200000">
            <a:off x="4234750" y="4358725"/>
            <a:ext cx="215965" cy="52658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EBC5492A-32B3-35C5-7C92-CC25E6398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5016"/>
              </p:ext>
            </p:extLst>
          </p:nvPr>
        </p:nvGraphicFramePr>
        <p:xfrm>
          <a:off x="4751722" y="4644635"/>
          <a:ext cx="1299432" cy="136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0E871560-5AD0-5A89-3AF9-FF9723B32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768070"/>
              </p:ext>
            </p:extLst>
          </p:nvPr>
        </p:nvGraphicFramePr>
        <p:xfrm>
          <a:off x="9406287" y="3252880"/>
          <a:ext cx="1299432" cy="272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Fit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5A7CA411-D978-F3C2-27A4-84898DBC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21557"/>
              </p:ext>
            </p:extLst>
          </p:nvPr>
        </p:nvGraphicFramePr>
        <p:xfrm>
          <a:off x="583384" y="1604340"/>
          <a:ext cx="1299432" cy="6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679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Raw Data</a:t>
                      </a:r>
                    </a:p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6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만개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</a:tbl>
          </a:graphicData>
        </a:graphic>
      </p:graphicFrame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A32F1FF-D37F-B147-BE1F-AB048D378406}"/>
              </a:ext>
            </a:extLst>
          </p:cNvPr>
          <p:cNvSpPr/>
          <p:nvPr/>
        </p:nvSpPr>
        <p:spPr>
          <a:xfrm>
            <a:off x="1125117" y="2428886"/>
            <a:ext cx="215965" cy="52658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55830B-4548-3496-D12F-6CFF8C0B489D}"/>
              </a:ext>
            </a:extLst>
          </p:cNvPr>
          <p:cNvSpPr txBox="1"/>
          <p:nvPr/>
        </p:nvSpPr>
        <p:spPr>
          <a:xfrm>
            <a:off x="2560450" y="2827238"/>
            <a:ext cx="1712844" cy="346948"/>
          </a:xfrm>
          <a:custGeom>
            <a:avLst/>
            <a:gdLst>
              <a:gd name="connsiteX0" fmla="*/ 0 w 1712844"/>
              <a:gd name="connsiteY0" fmla="*/ 0 h 346948"/>
              <a:gd name="connsiteX1" fmla="*/ 553820 w 1712844"/>
              <a:gd name="connsiteY1" fmla="*/ 0 h 346948"/>
              <a:gd name="connsiteX2" fmla="*/ 1090511 w 1712844"/>
              <a:gd name="connsiteY2" fmla="*/ 0 h 346948"/>
              <a:gd name="connsiteX3" fmla="*/ 1712844 w 1712844"/>
              <a:gd name="connsiteY3" fmla="*/ 0 h 346948"/>
              <a:gd name="connsiteX4" fmla="*/ 1712844 w 1712844"/>
              <a:gd name="connsiteY4" fmla="*/ 346948 h 346948"/>
              <a:gd name="connsiteX5" fmla="*/ 1124768 w 1712844"/>
              <a:gd name="connsiteY5" fmla="*/ 346948 h 346948"/>
              <a:gd name="connsiteX6" fmla="*/ 553820 w 1712844"/>
              <a:gd name="connsiteY6" fmla="*/ 346948 h 346948"/>
              <a:gd name="connsiteX7" fmla="*/ 0 w 1712844"/>
              <a:gd name="connsiteY7" fmla="*/ 346948 h 346948"/>
              <a:gd name="connsiteX8" fmla="*/ 0 w 1712844"/>
              <a:gd name="connsiteY8" fmla="*/ 0 h 34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2844" h="346948" extrusionOk="0">
                <a:moveTo>
                  <a:pt x="0" y="0"/>
                </a:moveTo>
                <a:cubicBezTo>
                  <a:pt x="222977" y="22573"/>
                  <a:pt x="294418" y="-6992"/>
                  <a:pt x="553820" y="0"/>
                </a:cubicBezTo>
                <a:cubicBezTo>
                  <a:pt x="813222" y="6992"/>
                  <a:pt x="883228" y="-8765"/>
                  <a:pt x="1090511" y="0"/>
                </a:cubicBezTo>
                <a:cubicBezTo>
                  <a:pt x="1297794" y="8765"/>
                  <a:pt x="1493602" y="-15566"/>
                  <a:pt x="1712844" y="0"/>
                </a:cubicBezTo>
                <a:cubicBezTo>
                  <a:pt x="1725467" y="149242"/>
                  <a:pt x="1721977" y="200195"/>
                  <a:pt x="1712844" y="346948"/>
                </a:cubicBezTo>
                <a:cubicBezTo>
                  <a:pt x="1448519" y="345295"/>
                  <a:pt x="1287498" y="322725"/>
                  <a:pt x="1124768" y="346948"/>
                </a:cubicBezTo>
                <a:cubicBezTo>
                  <a:pt x="962038" y="371171"/>
                  <a:pt x="825836" y="353165"/>
                  <a:pt x="553820" y="346948"/>
                </a:cubicBezTo>
                <a:cubicBezTo>
                  <a:pt x="281804" y="340731"/>
                  <a:pt x="242695" y="322048"/>
                  <a:pt x="0" y="346948"/>
                </a:cubicBezTo>
                <a:cubicBezTo>
                  <a:pt x="6982" y="177908"/>
                  <a:pt x="-7025" y="158819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7524905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* 1</a:t>
            </a:r>
            <a:r>
              <a:rPr lang="ko-KR" altLang="en-US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만개 추출</a:t>
            </a:r>
            <a:endParaRPr lang="en-US" altLang="ko-KR" sz="1600" dirty="0">
              <a:solidFill>
                <a:srgbClr val="FFFF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3DBF36-529C-6376-181E-9156F9C7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79533"/>
              </p:ext>
            </p:extLst>
          </p:nvPr>
        </p:nvGraphicFramePr>
        <p:xfrm>
          <a:off x="2643975" y="3253540"/>
          <a:ext cx="1299432" cy="272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453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Sample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90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Validation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1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30891"/>
                  </a:ext>
                </a:extLst>
              </a:tr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08999DA-F31F-766D-09D3-EAFA3B73AEA0}"/>
              </a:ext>
            </a:extLst>
          </p:cNvPr>
          <p:cNvSpPr txBox="1"/>
          <p:nvPr/>
        </p:nvSpPr>
        <p:spPr>
          <a:xfrm>
            <a:off x="3524745" y="915229"/>
            <a:ext cx="514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데이터셋 구조</a:t>
            </a:r>
            <a:r>
              <a:rPr lang="en-US" altLang="ko-KR" sz="3200" b="1" dirty="0">
                <a:solidFill>
                  <a:srgbClr val="FFCB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3200" b="1" dirty="0">
              <a:solidFill>
                <a:srgbClr val="FFCB2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21BA3-0C73-3000-D714-2A09F463DC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2070"/>
          <a:stretch/>
        </p:blipFill>
        <p:spPr>
          <a:xfrm>
            <a:off x="4742058" y="3234474"/>
            <a:ext cx="1309155" cy="1387344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</p:pic>
      <p:graphicFrame>
        <p:nvGraphicFramePr>
          <p:cNvPr id="23" name="표 28">
            <a:extLst>
              <a:ext uri="{FF2B5EF4-FFF2-40B4-BE49-F238E27FC236}">
                <a16:creationId xmlns:a16="http://schemas.microsoft.com/office/drawing/2014/main" id="{F63D945F-4E0C-7EA6-CAEA-259506AF9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29562"/>
              </p:ext>
            </p:extLst>
          </p:nvPr>
        </p:nvGraphicFramePr>
        <p:xfrm>
          <a:off x="4742060" y="3252880"/>
          <a:ext cx="1315407" cy="136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07">
                  <a:extLst>
                    <a:ext uri="{9D8B030D-6E8A-4147-A177-3AD203B41FA5}">
                      <a16:colId xmlns:a16="http://schemas.microsoft.com/office/drawing/2014/main" val="3249580726"/>
                    </a:ext>
                  </a:extLst>
                </a:gridCol>
              </a:tblGrid>
              <a:tr h="45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 err="1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전처리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 </a:t>
                      </a:r>
                      <a:endParaRPr lang="en-US" altLang="ko-KR" sz="15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marL="75570" marR="75570" marT="41564" marB="41564" anchor="ctr">
                    <a:lnL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219034"/>
                  </a:ext>
                </a:extLst>
              </a:tr>
              <a:tr h="912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 err="1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전처리</a:t>
                      </a:r>
                      <a:endParaRPr lang="en-US" altLang="ko-KR" sz="1500" b="1" kern="1200" dirty="0">
                        <a:solidFill>
                          <a:schemeClr val="tx1"/>
                        </a:solidFill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a:txBody>
                  <a:tcPr marL="75570" marR="75570" marT="41564" marB="41564" anchor="ctr">
                    <a:lnL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393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74506F-3394-49FD-A4BF-5B4955EF3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78913"/>
              </p:ext>
            </p:extLst>
          </p:nvPr>
        </p:nvGraphicFramePr>
        <p:xfrm>
          <a:off x="6842790" y="3252880"/>
          <a:ext cx="1299432" cy="272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432">
                  <a:extLst>
                    <a:ext uri="{9D8B030D-6E8A-4147-A177-3AD203B41FA5}">
                      <a16:colId xmlns:a16="http://schemas.microsoft.com/office/drawing/2014/main" val="1745192852"/>
                    </a:ext>
                  </a:extLst>
                </a:gridCol>
              </a:tblGrid>
              <a:tr h="453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Fit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26402"/>
                  </a:ext>
                </a:extLst>
              </a:tr>
              <a:tr h="90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Validation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1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30891"/>
                  </a:ext>
                </a:extLst>
              </a:tr>
              <a:tr h="136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Test</a:t>
                      </a:r>
                    </a:p>
                  </a:txBody>
                  <a:tcPr marL="75570" marR="75570" marT="41564" marB="4156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19832"/>
                  </a:ext>
                </a:extLst>
              </a:tr>
            </a:tbl>
          </a:graphicData>
        </a:graphic>
      </p:graphicFrame>
      <p:sp>
        <p:nvSpPr>
          <p:cNvPr id="6" name="화살표: 아래로 구부러짐 5">
            <a:extLst>
              <a:ext uri="{FF2B5EF4-FFF2-40B4-BE49-F238E27FC236}">
                <a16:creationId xmlns:a16="http://schemas.microsoft.com/office/drawing/2014/main" id="{910B8E2E-7661-17FA-32F6-688015839456}"/>
              </a:ext>
            </a:extLst>
          </p:cNvPr>
          <p:cNvSpPr/>
          <p:nvPr/>
        </p:nvSpPr>
        <p:spPr>
          <a:xfrm rot="16200000" flipV="1">
            <a:off x="7977733" y="3616172"/>
            <a:ext cx="892070" cy="350486"/>
          </a:xfrm>
          <a:prstGeom prst="curvedDownArrow">
            <a:avLst>
              <a:gd name="adj1" fmla="val 25000"/>
              <a:gd name="adj2" fmla="val 103909"/>
              <a:gd name="adj3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5413D-2C49-4F96-7A6C-21CEA6902634}"/>
              </a:ext>
            </a:extLst>
          </p:cNvPr>
          <p:cNvSpPr txBox="1"/>
          <p:nvPr/>
        </p:nvSpPr>
        <p:spPr>
          <a:xfrm>
            <a:off x="7792664" y="2917483"/>
            <a:ext cx="2072541" cy="701731"/>
          </a:xfrm>
          <a:custGeom>
            <a:avLst/>
            <a:gdLst>
              <a:gd name="connsiteX0" fmla="*/ 0 w 2072541"/>
              <a:gd name="connsiteY0" fmla="*/ 0 h 701731"/>
              <a:gd name="connsiteX1" fmla="*/ 670122 w 2072541"/>
              <a:gd name="connsiteY1" fmla="*/ 0 h 701731"/>
              <a:gd name="connsiteX2" fmla="*/ 1319518 w 2072541"/>
              <a:gd name="connsiteY2" fmla="*/ 0 h 701731"/>
              <a:gd name="connsiteX3" fmla="*/ 2072541 w 2072541"/>
              <a:gd name="connsiteY3" fmla="*/ 0 h 701731"/>
              <a:gd name="connsiteX4" fmla="*/ 2072541 w 2072541"/>
              <a:gd name="connsiteY4" fmla="*/ 364900 h 701731"/>
              <a:gd name="connsiteX5" fmla="*/ 2072541 w 2072541"/>
              <a:gd name="connsiteY5" fmla="*/ 701731 h 701731"/>
              <a:gd name="connsiteX6" fmla="*/ 1443870 w 2072541"/>
              <a:gd name="connsiteY6" fmla="*/ 701731 h 701731"/>
              <a:gd name="connsiteX7" fmla="*/ 753023 w 2072541"/>
              <a:gd name="connsiteY7" fmla="*/ 701731 h 701731"/>
              <a:gd name="connsiteX8" fmla="*/ 0 w 2072541"/>
              <a:gd name="connsiteY8" fmla="*/ 701731 h 701731"/>
              <a:gd name="connsiteX9" fmla="*/ 0 w 2072541"/>
              <a:gd name="connsiteY9" fmla="*/ 371917 h 701731"/>
              <a:gd name="connsiteX10" fmla="*/ 0 w 2072541"/>
              <a:gd name="connsiteY10" fmla="*/ 0 h 70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2541" h="701731" extrusionOk="0">
                <a:moveTo>
                  <a:pt x="0" y="0"/>
                </a:moveTo>
                <a:cubicBezTo>
                  <a:pt x="224451" y="18535"/>
                  <a:pt x="441007" y="-11951"/>
                  <a:pt x="670122" y="0"/>
                </a:cubicBezTo>
                <a:cubicBezTo>
                  <a:pt x="899237" y="11951"/>
                  <a:pt x="1142253" y="-15166"/>
                  <a:pt x="1319518" y="0"/>
                </a:cubicBezTo>
                <a:cubicBezTo>
                  <a:pt x="1496783" y="15166"/>
                  <a:pt x="1857525" y="-21047"/>
                  <a:pt x="2072541" y="0"/>
                </a:cubicBezTo>
                <a:cubicBezTo>
                  <a:pt x="2089651" y="151737"/>
                  <a:pt x="2081900" y="270863"/>
                  <a:pt x="2072541" y="364900"/>
                </a:cubicBezTo>
                <a:cubicBezTo>
                  <a:pt x="2063182" y="458937"/>
                  <a:pt x="2083536" y="615889"/>
                  <a:pt x="2072541" y="701731"/>
                </a:cubicBezTo>
                <a:cubicBezTo>
                  <a:pt x="1895308" y="728052"/>
                  <a:pt x="1694377" y="684369"/>
                  <a:pt x="1443870" y="701731"/>
                </a:cubicBezTo>
                <a:cubicBezTo>
                  <a:pt x="1193363" y="719093"/>
                  <a:pt x="986274" y="677569"/>
                  <a:pt x="753023" y="701731"/>
                </a:cubicBezTo>
                <a:cubicBezTo>
                  <a:pt x="519772" y="725893"/>
                  <a:pt x="368141" y="667855"/>
                  <a:pt x="0" y="701731"/>
                </a:cubicBezTo>
                <a:cubicBezTo>
                  <a:pt x="10395" y="557578"/>
                  <a:pt x="-5974" y="492412"/>
                  <a:pt x="0" y="371917"/>
                </a:cubicBezTo>
                <a:cubicBezTo>
                  <a:pt x="5974" y="251422"/>
                  <a:pt x="-3578" y="75350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75249056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Parameter 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조정</a:t>
            </a:r>
            <a:endParaRPr lang="en-US" altLang="ko-KR" sz="1600" dirty="0">
              <a:solidFill>
                <a:srgbClr val="FFFF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66457A2-51FD-2E3F-F4CC-52FB067FEE68}"/>
              </a:ext>
            </a:extLst>
          </p:cNvPr>
          <p:cNvSpPr/>
          <p:nvPr/>
        </p:nvSpPr>
        <p:spPr>
          <a:xfrm rot="16200000">
            <a:off x="8720953" y="4358524"/>
            <a:ext cx="215965" cy="52658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501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3858491" y="694033"/>
              <a:ext cx="830239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제작 흐름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E2795C1-8524-5529-1AC2-1966BF6D8878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DE1C8A9-984B-6C03-EBFF-7224A5442D16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1807080-9D48-0579-34F7-A7B14ECB6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86336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2E9C8CD-F8A6-F414-FBA6-36F2800A9AF9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9B193-7109-8F22-B856-EBB718AE3042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90D82-E326-003D-CE0B-4F8B08F4E22D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62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0F656E-7C48-CC4F-3D7D-FBF9FA19BF8E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CF93850-0C1D-C9B4-E9F4-2ADD384A4569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94BBBE7-3FA3-BB23-9BBD-FD9ED189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5247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466556D-82ED-14A5-1A22-7B38A273E74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A3AC2-34C9-39DF-2E94-AA61AA891D02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AF404-94F3-243D-AFF9-B9AC9D79967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0" y="0"/>
            <a:ext cx="12283440" cy="694944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2114943" y="2459504"/>
            <a:ext cx="7962115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Multi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Randomforest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6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53692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633B13-744F-1FD6-59FD-7807E65FC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0817"/>
              </p:ext>
            </p:extLst>
          </p:nvPr>
        </p:nvGraphicFramePr>
        <p:xfrm>
          <a:off x="4768886" y="2521736"/>
          <a:ext cx="6820420" cy="11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262829117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1027750317"/>
                    </a:ext>
                  </a:extLst>
                </a:gridCol>
              </a:tblGrid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6965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8D50127-A6D6-607E-DCC9-C139E690E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91360"/>
              </p:ext>
            </p:extLst>
          </p:nvPr>
        </p:nvGraphicFramePr>
        <p:xfrm>
          <a:off x="1166821" y="2374330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519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19875" cy="108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8335A-D3C7-8AF2-DBD8-DD0FCD735E32}"/>
              </a:ext>
            </a:extLst>
          </p:cNvPr>
          <p:cNvGrpSpPr/>
          <p:nvPr/>
        </p:nvGrpSpPr>
        <p:grpSpPr>
          <a:xfrm>
            <a:off x="1977043" y="1800000"/>
            <a:ext cx="8237915" cy="4509288"/>
            <a:chOff x="1977043" y="1944000"/>
            <a:chExt cx="8237915" cy="45092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8BDC59-AEB2-0405-2F8B-1101DF608F7D}"/>
                </a:ext>
              </a:extLst>
            </p:cNvPr>
            <p:cNvSpPr/>
            <p:nvPr/>
          </p:nvSpPr>
          <p:spPr>
            <a:xfrm>
              <a:off x="1977043" y="1944000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alpha val="99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660005-3F64-1B5E-2B16-3A1AFCC1CB56}"/>
                </a:ext>
              </a:extLst>
            </p:cNvPr>
            <p:cNvSpPr/>
            <p:nvPr/>
          </p:nvSpPr>
          <p:spPr>
            <a:xfrm>
              <a:off x="1977043" y="3116033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alpha val="99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4CC37-2BFE-9987-3842-10F48D35A688}"/>
                </a:ext>
              </a:extLst>
            </p:cNvPr>
            <p:cNvSpPr/>
            <p:nvPr/>
          </p:nvSpPr>
          <p:spPr>
            <a:xfrm>
              <a:off x="1989346" y="4288066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alpha val="99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4EF1B3-AB36-3AAF-2D62-667A713DB043}"/>
                </a:ext>
              </a:extLst>
            </p:cNvPr>
            <p:cNvSpPr/>
            <p:nvPr/>
          </p:nvSpPr>
          <p:spPr>
            <a:xfrm>
              <a:off x="1989346" y="5460101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alpha val="99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001695-DA46-93FD-0346-6F344DB01A14}"/>
                </a:ext>
              </a:extLst>
            </p:cNvPr>
            <p:cNvSpPr/>
            <p:nvPr/>
          </p:nvSpPr>
          <p:spPr>
            <a:xfrm>
              <a:off x="4922944" y="1944000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C7FBE4-71FB-DEF3-AD6A-6376C1CB4A18}"/>
                </a:ext>
              </a:extLst>
            </p:cNvPr>
            <p:cNvSpPr/>
            <p:nvPr/>
          </p:nvSpPr>
          <p:spPr>
            <a:xfrm>
              <a:off x="4922944" y="3116033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-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193C82-89E6-FED5-AC10-CF6AEE5D1FE5}"/>
                </a:ext>
              </a:extLst>
            </p:cNvPr>
            <p:cNvSpPr/>
            <p:nvPr/>
          </p:nvSpPr>
          <p:spPr>
            <a:xfrm>
              <a:off x="4935247" y="4288066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-Minmax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CAA219-4B84-F648-4C2B-6CC66EAF7B47}"/>
                </a:ext>
              </a:extLst>
            </p:cNvPr>
            <p:cNvSpPr/>
            <p:nvPr/>
          </p:nvSpPr>
          <p:spPr>
            <a:xfrm>
              <a:off x="4935247" y="5460101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78A052-16CA-3839-7108-6CF81CC2B4A4}"/>
                </a:ext>
              </a:extLst>
            </p:cNvPr>
            <p:cNvSpPr/>
            <p:nvPr/>
          </p:nvSpPr>
          <p:spPr>
            <a:xfrm>
              <a:off x="7868845" y="4288066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86B6EF8-8F14-E350-77FA-72328BA96CC6}"/>
                </a:ext>
              </a:extLst>
            </p:cNvPr>
            <p:cNvSpPr/>
            <p:nvPr/>
          </p:nvSpPr>
          <p:spPr>
            <a:xfrm>
              <a:off x="7868844" y="1944000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rgbClr val="7030A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EC16DDE-8222-6C2F-958B-599C41429E2B}"/>
                </a:ext>
              </a:extLst>
            </p:cNvPr>
            <p:cNvSpPr/>
            <p:nvPr/>
          </p:nvSpPr>
          <p:spPr>
            <a:xfrm>
              <a:off x="7868844" y="3124602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rgbClr val="7030A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88B28B-C178-1047-357C-589F2B917254}"/>
                </a:ext>
              </a:extLst>
            </p:cNvPr>
            <p:cNvSpPr/>
            <p:nvPr/>
          </p:nvSpPr>
          <p:spPr>
            <a:xfrm>
              <a:off x="7881083" y="5496510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rgbClr val="7030A0">
                  <a:alpha val="99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F498C33-9E4D-06D0-1A16-D6B12D64BFF5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9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Multi-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7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42675" cy="771540"/>
            <a:chOff x="349850" y="174328"/>
            <a:chExt cx="1184267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204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4B0D9E-3DBC-C1BF-98EF-08DCB4688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86932"/>
              </p:ext>
            </p:extLst>
          </p:nvPr>
        </p:nvGraphicFramePr>
        <p:xfrm>
          <a:off x="1403279" y="3217893"/>
          <a:ext cx="9676550" cy="2436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7655">
                  <a:extLst>
                    <a:ext uri="{9D8B030D-6E8A-4147-A177-3AD203B41FA5}">
                      <a16:colId xmlns:a16="http://schemas.microsoft.com/office/drawing/2014/main" val="1300908682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3571194376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2657468524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585898116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2145342950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2158693450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3836425360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1402791381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4073313660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4292090294"/>
                    </a:ext>
                  </a:extLst>
                </a:gridCol>
              </a:tblGrid>
              <a:tr h="48738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Data Set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Random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Upsample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Smote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7847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Data 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Root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Root.Minmax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Root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Root.Minmax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51097"/>
                  </a:ext>
                </a:extLst>
              </a:tr>
              <a:tr h="487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Accuarcy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0.496409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0.49627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0.496897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0.496026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0.487555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0.48745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0.323433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0.4903089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0.476469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17666"/>
                  </a:ext>
                </a:extLst>
              </a:tr>
              <a:tr h="487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Kappa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0.329699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0.333236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0.331961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0.331354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0.35482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0.354146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0.234613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0.3555573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0.348012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480156"/>
                  </a:ext>
                </a:extLst>
              </a:tr>
              <a:tr h="487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AUC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0.594955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0.597787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0.597266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0.598978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0.615122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0.610241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0.616035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0.6098124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0.614512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9613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E0D61A-7897-1058-D914-0C27D57254EC}"/>
              </a:ext>
            </a:extLst>
          </p:cNvPr>
          <p:cNvSpPr/>
          <p:nvPr/>
        </p:nvSpPr>
        <p:spPr>
          <a:xfrm>
            <a:off x="1827068" y="1606964"/>
            <a:ext cx="2346113" cy="949833"/>
          </a:xfrm>
          <a:custGeom>
            <a:avLst/>
            <a:gdLst>
              <a:gd name="connsiteX0" fmla="*/ 0 w 2346113"/>
              <a:gd name="connsiteY0" fmla="*/ 0 h 949833"/>
              <a:gd name="connsiteX1" fmla="*/ 563067 w 2346113"/>
              <a:gd name="connsiteY1" fmla="*/ 0 h 949833"/>
              <a:gd name="connsiteX2" fmla="*/ 1196518 w 2346113"/>
              <a:gd name="connsiteY2" fmla="*/ 0 h 949833"/>
              <a:gd name="connsiteX3" fmla="*/ 1829968 w 2346113"/>
              <a:gd name="connsiteY3" fmla="*/ 0 h 949833"/>
              <a:gd name="connsiteX4" fmla="*/ 2346113 w 2346113"/>
              <a:gd name="connsiteY4" fmla="*/ 0 h 949833"/>
              <a:gd name="connsiteX5" fmla="*/ 2346113 w 2346113"/>
              <a:gd name="connsiteY5" fmla="*/ 465418 h 949833"/>
              <a:gd name="connsiteX6" fmla="*/ 2346113 w 2346113"/>
              <a:gd name="connsiteY6" fmla="*/ 949833 h 949833"/>
              <a:gd name="connsiteX7" fmla="*/ 1712662 w 2346113"/>
              <a:gd name="connsiteY7" fmla="*/ 949833 h 949833"/>
              <a:gd name="connsiteX8" fmla="*/ 1149595 w 2346113"/>
              <a:gd name="connsiteY8" fmla="*/ 949833 h 949833"/>
              <a:gd name="connsiteX9" fmla="*/ 633451 w 2346113"/>
              <a:gd name="connsiteY9" fmla="*/ 949833 h 949833"/>
              <a:gd name="connsiteX10" fmla="*/ 0 w 2346113"/>
              <a:gd name="connsiteY10" fmla="*/ 949833 h 949833"/>
              <a:gd name="connsiteX11" fmla="*/ 0 w 2346113"/>
              <a:gd name="connsiteY11" fmla="*/ 493913 h 949833"/>
              <a:gd name="connsiteX12" fmla="*/ 0 w 2346113"/>
              <a:gd name="connsiteY12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6113" h="949833" fill="none" extrusionOk="0">
                <a:moveTo>
                  <a:pt x="0" y="0"/>
                </a:moveTo>
                <a:cubicBezTo>
                  <a:pt x="262488" y="1489"/>
                  <a:pt x="441560" y="-21898"/>
                  <a:pt x="563067" y="0"/>
                </a:cubicBezTo>
                <a:cubicBezTo>
                  <a:pt x="684574" y="21898"/>
                  <a:pt x="1015492" y="-18041"/>
                  <a:pt x="1196518" y="0"/>
                </a:cubicBezTo>
                <a:cubicBezTo>
                  <a:pt x="1377544" y="18041"/>
                  <a:pt x="1666835" y="-21491"/>
                  <a:pt x="1829968" y="0"/>
                </a:cubicBezTo>
                <a:cubicBezTo>
                  <a:pt x="1993101" y="21491"/>
                  <a:pt x="2100663" y="17892"/>
                  <a:pt x="2346113" y="0"/>
                </a:cubicBezTo>
                <a:cubicBezTo>
                  <a:pt x="2366522" y="159462"/>
                  <a:pt x="2347114" y="270740"/>
                  <a:pt x="2346113" y="465418"/>
                </a:cubicBezTo>
                <a:cubicBezTo>
                  <a:pt x="2345112" y="660096"/>
                  <a:pt x="2345586" y="792546"/>
                  <a:pt x="2346113" y="949833"/>
                </a:cubicBezTo>
                <a:cubicBezTo>
                  <a:pt x="2068189" y="961816"/>
                  <a:pt x="1994156" y="944772"/>
                  <a:pt x="1712662" y="949833"/>
                </a:cubicBezTo>
                <a:cubicBezTo>
                  <a:pt x="1431168" y="954894"/>
                  <a:pt x="1286005" y="926698"/>
                  <a:pt x="1149595" y="949833"/>
                </a:cubicBezTo>
                <a:cubicBezTo>
                  <a:pt x="1013185" y="972968"/>
                  <a:pt x="791019" y="933914"/>
                  <a:pt x="633451" y="949833"/>
                </a:cubicBezTo>
                <a:cubicBezTo>
                  <a:pt x="475883" y="965752"/>
                  <a:pt x="206181" y="944721"/>
                  <a:pt x="0" y="949833"/>
                </a:cubicBezTo>
                <a:cubicBezTo>
                  <a:pt x="341" y="815718"/>
                  <a:pt x="5832" y="585227"/>
                  <a:pt x="0" y="493913"/>
                </a:cubicBezTo>
                <a:cubicBezTo>
                  <a:pt x="-5832" y="402599"/>
                  <a:pt x="-2562" y="154863"/>
                  <a:pt x="0" y="0"/>
                </a:cubicBezTo>
                <a:close/>
              </a:path>
              <a:path w="2346113" h="949833" stroke="0" extrusionOk="0">
                <a:moveTo>
                  <a:pt x="0" y="0"/>
                </a:moveTo>
                <a:cubicBezTo>
                  <a:pt x="212233" y="-24989"/>
                  <a:pt x="374361" y="19273"/>
                  <a:pt x="633451" y="0"/>
                </a:cubicBezTo>
                <a:cubicBezTo>
                  <a:pt x="892541" y="-19273"/>
                  <a:pt x="958719" y="-15435"/>
                  <a:pt x="1219979" y="0"/>
                </a:cubicBezTo>
                <a:cubicBezTo>
                  <a:pt x="1481239" y="15435"/>
                  <a:pt x="2067668" y="54245"/>
                  <a:pt x="2346113" y="0"/>
                </a:cubicBezTo>
                <a:cubicBezTo>
                  <a:pt x="2348164" y="214359"/>
                  <a:pt x="2355465" y="306782"/>
                  <a:pt x="2346113" y="455920"/>
                </a:cubicBezTo>
                <a:cubicBezTo>
                  <a:pt x="2336761" y="605058"/>
                  <a:pt x="2324050" y="837748"/>
                  <a:pt x="2346113" y="949833"/>
                </a:cubicBezTo>
                <a:cubicBezTo>
                  <a:pt x="2129931" y="957470"/>
                  <a:pt x="1924597" y="965310"/>
                  <a:pt x="1712662" y="949833"/>
                </a:cubicBezTo>
                <a:cubicBezTo>
                  <a:pt x="1500727" y="934356"/>
                  <a:pt x="1332575" y="939368"/>
                  <a:pt x="1149595" y="949833"/>
                </a:cubicBezTo>
                <a:cubicBezTo>
                  <a:pt x="966615" y="960298"/>
                  <a:pt x="752005" y="925300"/>
                  <a:pt x="586528" y="949833"/>
                </a:cubicBezTo>
                <a:cubicBezTo>
                  <a:pt x="421051" y="974366"/>
                  <a:pt x="185668" y="962448"/>
                  <a:pt x="0" y="949833"/>
                </a:cubicBezTo>
                <a:cubicBezTo>
                  <a:pt x="8355" y="737405"/>
                  <a:pt x="12573" y="677516"/>
                  <a:pt x="0" y="455920"/>
                </a:cubicBezTo>
                <a:cubicBezTo>
                  <a:pt x="-12573" y="234324"/>
                  <a:pt x="-17361" y="20233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FDAD0-FB4B-628D-D02D-5779F2D89147}"/>
              </a:ext>
            </a:extLst>
          </p:cNvPr>
          <p:cNvSpPr txBox="1"/>
          <p:nvPr/>
        </p:nvSpPr>
        <p:spPr>
          <a:xfrm>
            <a:off x="4928236" y="2809169"/>
            <a:ext cx="803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데이터셋 중 가장 좋은 지표를 가진 데이터셋</a:t>
            </a:r>
          </a:p>
        </p:txBody>
      </p:sp>
      <p:cxnSp>
        <p:nvCxnSpPr>
          <p:cNvPr id="23" name="직선 연결선 24">
            <a:extLst>
              <a:ext uri="{FF2B5EF4-FFF2-40B4-BE49-F238E27FC236}">
                <a16:creationId xmlns:a16="http://schemas.microsoft.com/office/drawing/2014/main" id="{432AD60D-A5F6-A75A-799E-F6DCA334C89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73181" y="2081881"/>
            <a:ext cx="2427644" cy="1551576"/>
          </a:xfrm>
          <a:prstGeom prst="bentConnector3">
            <a:avLst>
              <a:gd name="adj1" fmla="val 97083"/>
            </a:avLst>
          </a:prstGeom>
          <a:ln w="19050">
            <a:solidFill>
              <a:srgbClr val="2AC1BC"/>
            </a:solidFill>
            <a:prstDash val="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46275" cy="771540"/>
            <a:chOff x="349850" y="174328"/>
            <a:chExt cx="1184627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24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6D25B8-E61B-660A-99EE-8F2137E3E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341044"/>
              </p:ext>
            </p:extLst>
          </p:nvPr>
        </p:nvGraphicFramePr>
        <p:xfrm>
          <a:off x="3472489" y="2278050"/>
          <a:ext cx="7038297" cy="3543468"/>
        </p:xfrm>
        <a:graphic>
          <a:graphicData uri="http://schemas.openxmlformats.org/drawingml/2006/table">
            <a:tbl>
              <a:tblPr/>
              <a:tblGrid>
                <a:gridCol w="4500000">
                  <a:extLst>
                    <a:ext uri="{9D8B030D-6E8A-4147-A177-3AD203B41FA5}">
                      <a16:colId xmlns:a16="http://schemas.microsoft.com/office/drawing/2014/main" val="3884945173"/>
                    </a:ext>
                  </a:extLst>
                </a:gridCol>
                <a:gridCol w="846099">
                  <a:extLst>
                    <a:ext uri="{9D8B030D-6E8A-4147-A177-3AD203B41FA5}">
                      <a16:colId xmlns:a16="http://schemas.microsoft.com/office/drawing/2014/main" val="3694838008"/>
                    </a:ext>
                  </a:extLst>
                </a:gridCol>
                <a:gridCol w="846099">
                  <a:extLst>
                    <a:ext uri="{9D8B030D-6E8A-4147-A177-3AD203B41FA5}">
                      <a16:colId xmlns:a16="http://schemas.microsoft.com/office/drawing/2014/main" val="32370255"/>
                    </a:ext>
                  </a:extLst>
                </a:gridCol>
                <a:gridCol w="846099">
                  <a:extLst>
                    <a:ext uri="{9D8B030D-6E8A-4147-A177-3AD203B41FA5}">
                      <a16:colId xmlns:a16="http://schemas.microsoft.com/office/drawing/2014/main" val="3096341759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파라미터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4624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051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=c(100, 200, 300), </a:t>
                      </a:r>
                      <a:r>
                        <a:rPr lang="en-US" sz="1200" b="0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9131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=c(200, 300, 400),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400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4977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=c(300, 400, 500),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8527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=c(400, 500, 600),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400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6829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=c(400, 450, 500),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90805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=c(500, 600, 700),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3, 4),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035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=c(450, 500, 550),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550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748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=c(500, 550, 600),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c(2, 3),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= c(1, 2, 3)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4854" marR="4854" marT="4854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815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B67C-D173-5FE6-5BFA-5A0248510034}"/>
              </a:ext>
            </a:extLst>
          </p:cNvPr>
          <p:cNvSpPr/>
          <p:nvPr/>
        </p:nvSpPr>
        <p:spPr>
          <a:xfrm>
            <a:off x="834286" y="2272500"/>
            <a:ext cx="2346113" cy="949833"/>
          </a:xfrm>
          <a:custGeom>
            <a:avLst/>
            <a:gdLst>
              <a:gd name="connsiteX0" fmla="*/ 0 w 2346113"/>
              <a:gd name="connsiteY0" fmla="*/ 0 h 949833"/>
              <a:gd name="connsiteX1" fmla="*/ 563067 w 2346113"/>
              <a:gd name="connsiteY1" fmla="*/ 0 h 949833"/>
              <a:gd name="connsiteX2" fmla="*/ 1196518 w 2346113"/>
              <a:gd name="connsiteY2" fmla="*/ 0 h 949833"/>
              <a:gd name="connsiteX3" fmla="*/ 1829968 w 2346113"/>
              <a:gd name="connsiteY3" fmla="*/ 0 h 949833"/>
              <a:gd name="connsiteX4" fmla="*/ 2346113 w 2346113"/>
              <a:gd name="connsiteY4" fmla="*/ 0 h 949833"/>
              <a:gd name="connsiteX5" fmla="*/ 2346113 w 2346113"/>
              <a:gd name="connsiteY5" fmla="*/ 465418 h 949833"/>
              <a:gd name="connsiteX6" fmla="*/ 2346113 w 2346113"/>
              <a:gd name="connsiteY6" fmla="*/ 949833 h 949833"/>
              <a:gd name="connsiteX7" fmla="*/ 1712662 w 2346113"/>
              <a:gd name="connsiteY7" fmla="*/ 949833 h 949833"/>
              <a:gd name="connsiteX8" fmla="*/ 1149595 w 2346113"/>
              <a:gd name="connsiteY8" fmla="*/ 949833 h 949833"/>
              <a:gd name="connsiteX9" fmla="*/ 633451 w 2346113"/>
              <a:gd name="connsiteY9" fmla="*/ 949833 h 949833"/>
              <a:gd name="connsiteX10" fmla="*/ 0 w 2346113"/>
              <a:gd name="connsiteY10" fmla="*/ 949833 h 949833"/>
              <a:gd name="connsiteX11" fmla="*/ 0 w 2346113"/>
              <a:gd name="connsiteY11" fmla="*/ 493913 h 949833"/>
              <a:gd name="connsiteX12" fmla="*/ 0 w 2346113"/>
              <a:gd name="connsiteY12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6113" h="949833" fill="none" extrusionOk="0">
                <a:moveTo>
                  <a:pt x="0" y="0"/>
                </a:moveTo>
                <a:cubicBezTo>
                  <a:pt x="262488" y="1489"/>
                  <a:pt x="441560" y="-21898"/>
                  <a:pt x="563067" y="0"/>
                </a:cubicBezTo>
                <a:cubicBezTo>
                  <a:pt x="684574" y="21898"/>
                  <a:pt x="1015492" y="-18041"/>
                  <a:pt x="1196518" y="0"/>
                </a:cubicBezTo>
                <a:cubicBezTo>
                  <a:pt x="1377544" y="18041"/>
                  <a:pt x="1666835" y="-21491"/>
                  <a:pt x="1829968" y="0"/>
                </a:cubicBezTo>
                <a:cubicBezTo>
                  <a:pt x="1993101" y="21491"/>
                  <a:pt x="2100663" y="17892"/>
                  <a:pt x="2346113" y="0"/>
                </a:cubicBezTo>
                <a:cubicBezTo>
                  <a:pt x="2366522" y="159462"/>
                  <a:pt x="2347114" y="270740"/>
                  <a:pt x="2346113" y="465418"/>
                </a:cubicBezTo>
                <a:cubicBezTo>
                  <a:pt x="2345112" y="660096"/>
                  <a:pt x="2345586" y="792546"/>
                  <a:pt x="2346113" y="949833"/>
                </a:cubicBezTo>
                <a:cubicBezTo>
                  <a:pt x="2068189" y="961816"/>
                  <a:pt x="1994156" y="944772"/>
                  <a:pt x="1712662" y="949833"/>
                </a:cubicBezTo>
                <a:cubicBezTo>
                  <a:pt x="1431168" y="954894"/>
                  <a:pt x="1286005" y="926698"/>
                  <a:pt x="1149595" y="949833"/>
                </a:cubicBezTo>
                <a:cubicBezTo>
                  <a:pt x="1013185" y="972968"/>
                  <a:pt x="791019" y="933914"/>
                  <a:pt x="633451" y="949833"/>
                </a:cubicBezTo>
                <a:cubicBezTo>
                  <a:pt x="475883" y="965752"/>
                  <a:pt x="206181" y="944721"/>
                  <a:pt x="0" y="949833"/>
                </a:cubicBezTo>
                <a:cubicBezTo>
                  <a:pt x="341" y="815718"/>
                  <a:pt x="5832" y="585227"/>
                  <a:pt x="0" y="493913"/>
                </a:cubicBezTo>
                <a:cubicBezTo>
                  <a:pt x="-5832" y="402599"/>
                  <a:pt x="-2562" y="154863"/>
                  <a:pt x="0" y="0"/>
                </a:cubicBezTo>
                <a:close/>
              </a:path>
              <a:path w="2346113" h="949833" stroke="0" extrusionOk="0">
                <a:moveTo>
                  <a:pt x="0" y="0"/>
                </a:moveTo>
                <a:cubicBezTo>
                  <a:pt x="212233" y="-24989"/>
                  <a:pt x="374361" y="19273"/>
                  <a:pt x="633451" y="0"/>
                </a:cubicBezTo>
                <a:cubicBezTo>
                  <a:pt x="892541" y="-19273"/>
                  <a:pt x="958719" y="-15435"/>
                  <a:pt x="1219979" y="0"/>
                </a:cubicBezTo>
                <a:cubicBezTo>
                  <a:pt x="1481239" y="15435"/>
                  <a:pt x="2067668" y="54245"/>
                  <a:pt x="2346113" y="0"/>
                </a:cubicBezTo>
                <a:cubicBezTo>
                  <a:pt x="2348164" y="214359"/>
                  <a:pt x="2355465" y="306782"/>
                  <a:pt x="2346113" y="455920"/>
                </a:cubicBezTo>
                <a:cubicBezTo>
                  <a:pt x="2336761" y="605058"/>
                  <a:pt x="2324050" y="837748"/>
                  <a:pt x="2346113" y="949833"/>
                </a:cubicBezTo>
                <a:cubicBezTo>
                  <a:pt x="2129931" y="957470"/>
                  <a:pt x="1924597" y="965310"/>
                  <a:pt x="1712662" y="949833"/>
                </a:cubicBezTo>
                <a:cubicBezTo>
                  <a:pt x="1500727" y="934356"/>
                  <a:pt x="1332575" y="939368"/>
                  <a:pt x="1149595" y="949833"/>
                </a:cubicBezTo>
                <a:cubicBezTo>
                  <a:pt x="966615" y="960298"/>
                  <a:pt x="752005" y="925300"/>
                  <a:pt x="586528" y="949833"/>
                </a:cubicBezTo>
                <a:cubicBezTo>
                  <a:pt x="421051" y="974366"/>
                  <a:pt x="185668" y="962448"/>
                  <a:pt x="0" y="949833"/>
                </a:cubicBezTo>
                <a:cubicBezTo>
                  <a:pt x="8355" y="737405"/>
                  <a:pt x="12573" y="677516"/>
                  <a:pt x="0" y="455920"/>
                </a:cubicBezTo>
                <a:cubicBezTo>
                  <a:pt x="-12573" y="234324"/>
                  <a:pt x="-17361" y="20233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B778DB-5DD4-4FDD-7314-D3F1D4AF9F17}"/>
              </a:ext>
            </a:extLst>
          </p:cNvPr>
          <p:cNvSpPr/>
          <p:nvPr/>
        </p:nvSpPr>
        <p:spPr>
          <a:xfrm rot="5400000">
            <a:off x="9876917" y="3792370"/>
            <a:ext cx="2339278" cy="486802"/>
          </a:xfrm>
          <a:prstGeom prst="rightArrow">
            <a:avLst/>
          </a:prstGeom>
          <a:solidFill>
            <a:srgbClr val="F4B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DA6E5-8B88-F0EB-E7D4-7491AD2677B9}"/>
              </a:ext>
            </a:extLst>
          </p:cNvPr>
          <p:cNvSpPr txBox="1"/>
          <p:nvPr/>
        </p:nvSpPr>
        <p:spPr>
          <a:xfrm>
            <a:off x="9796350" y="5299304"/>
            <a:ext cx="250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&lt;Final&gt;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2EF7C-E7AF-5497-E092-3E3F1811CA92}"/>
              </a:ext>
            </a:extLst>
          </p:cNvPr>
          <p:cNvSpPr txBox="1"/>
          <p:nvPr/>
        </p:nvSpPr>
        <p:spPr>
          <a:xfrm>
            <a:off x="1098553" y="1437411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E46179-BB65-1D95-E64D-763144B25278}"/>
              </a:ext>
            </a:extLst>
          </p:cNvPr>
          <p:cNvSpPr/>
          <p:nvPr/>
        </p:nvSpPr>
        <p:spPr>
          <a:xfrm>
            <a:off x="834286" y="1462327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5CF31-BFBB-19AD-22F6-65F3D17B20F4}"/>
              </a:ext>
            </a:extLst>
          </p:cNvPr>
          <p:cNvSpPr txBox="1"/>
          <p:nvPr/>
        </p:nvSpPr>
        <p:spPr>
          <a:xfrm>
            <a:off x="5569329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3481298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19875" cy="108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6739D95-B2BA-A431-2CCB-B625F466C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00" y="1260000"/>
            <a:ext cx="6984000" cy="523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26086E-2F98-89A0-B45B-A68E28AB0A45}"/>
              </a:ext>
            </a:extLst>
          </p:cNvPr>
          <p:cNvSpPr txBox="1"/>
          <p:nvPr/>
        </p:nvSpPr>
        <p:spPr>
          <a:xfrm>
            <a:off x="1098553" y="1437411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EB7FED-D8C7-C06E-1C14-1957A70758DF}"/>
              </a:ext>
            </a:extLst>
          </p:cNvPr>
          <p:cNvSpPr/>
          <p:nvPr/>
        </p:nvSpPr>
        <p:spPr>
          <a:xfrm>
            <a:off x="834286" y="1462327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9107B-CD51-3EA8-5745-BD9B6BD81BAF}"/>
              </a:ext>
            </a:extLst>
          </p:cNvPr>
          <p:cNvSpPr/>
          <p:nvPr/>
        </p:nvSpPr>
        <p:spPr>
          <a:xfrm>
            <a:off x="1737540" y="2036989"/>
            <a:ext cx="1919146" cy="712286"/>
          </a:xfrm>
          <a:custGeom>
            <a:avLst/>
            <a:gdLst>
              <a:gd name="connsiteX0" fmla="*/ 0 w 1919146"/>
              <a:gd name="connsiteY0" fmla="*/ 0 h 712286"/>
              <a:gd name="connsiteX1" fmla="*/ 601332 w 1919146"/>
              <a:gd name="connsiteY1" fmla="*/ 0 h 712286"/>
              <a:gd name="connsiteX2" fmla="*/ 1221856 w 1919146"/>
              <a:gd name="connsiteY2" fmla="*/ 0 h 712286"/>
              <a:gd name="connsiteX3" fmla="*/ 1919146 w 1919146"/>
              <a:gd name="connsiteY3" fmla="*/ 0 h 712286"/>
              <a:gd name="connsiteX4" fmla="*/ 1919146 w 1919146"/>
              <a:gd name="connsiteY4" fmla="*/ 370389 h 712286"/>
              <a:gd name="connsiteX5" fmla="*/ 1919146 w 1919146"/>
              <a:gd name="connsiteY5" fmla="*/ 712286 h 712286"/>
              <a:gd name="connsiteX6" fmla="*/ 1317814 w 1919146"/>
              <a:gd name="connsiteY6" fmla="*/ 712286 h 712286"/>
              <a:gd name="connsiteX7" fmla="*/ 658907 w 1919146"/>
              <a:gd name="connsiteY7" fmla="*/ 712286 h 712286"/>
              <a:gd name="connsiteX8" fmla="*/ 0 w 1919146"/>
              <a:gd name="connsiteY8" fmla="*/ 712286 h 712286"/>
              <a:gd name="connsiteX9" fmla="*/ 0 w 1919146"/>
              <a:gd name="connsiteY9" fmla="*/ 363266 h 712286"/>
              <a:gd name="connsiteX10" fmla="*/ 0 w 1919146"/>
              <a:gd name="connsiteY10" fmla="*/ 0 h 71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6" h="712286" fill="none" extrusionOk="0">
                <a:moveTo>
                  <a:pt x="0" y="0"/>
                </a:moveTo>
                <a:cubicBezTo>
                  <a:pt x="205895" y="7291"/>
                  <a:pt x="392235" y="-6859"/>
                  <a:pt x="601332" y="0"/>
                </a:cubicBezTo>
                <a:cubicBezTo>
                  <a:pt x="810429" y="6859"/>
                  <a:pt x="1001085" y="-12228"/>
                  <a:pt x="1221856" y="0"/>
                </a:cubicBezTo>
                <a:cubicBezTo>
                  <a:pt x="1442627" y="12228"/>
                  <a:pt x="1728061" y="8696"/>
                  <a:pt x="1919146" y="0"/>
                </a:cubicBezTo>
                <a:cubicBezTo>
                  <a:pt x="1919910" y="130241"/>
                  <a:pt x="1935707" y="216241"/>
                  <a:pt x="1919146" y="370389"/>
                </a:cubicBezTo>
                <a:cubicBezTo>
                  <a:pt x="1902585" y="524537"/>
                  <a:pt x="1917769" y="550365"/>
                  <a:pt x="1919146" y="712286"/>
                </a:cubicBezTo>
                <a:cubicBezTo>
                  <a:pt x="1679344" y="700389"/>
                  <a:pt x="1609233" y="727177"/>
                  <a:pt x="1317814" y="712286"/>
                </a:cubicBezTo>
                <a:cubicBezTo>
                  <a:pt x="1026395" y="697395"/>
                  <a:pt x="821639" y="733206"/>
                  <a:pt x="658907" y="712286"/>
                </a:cubicBezTo>
                <a:cubicBezTo>
                  <a:pt x="496175" y="691366"/>
                  <a:pt x="191208" y="696711"/>
                  <a:pt x="0" y="712286"/>
                </a:cubicBezTo>
                <a:cubicBezTo>
                  <a:pt x="-6736" y="542469"/>
                  <a:pt x="3407" y="502663"/>
                  <a:pt x="0" y="363266"/>
                </a:cubicBezTo>
                <a:cubicBezTo>
                  <a:pt x="-3407" y="223869"/>
                  <a:pt x="-8570" y="115340"/>
                  <a:pt x="0" y="0"/>
                </a:cubicBezTo>
                <a:close/>
              </a:path>
              <a:path w="1919146" h="712286" stroke="0" extrusionOk="0">
                <a:moveTo>
                  <a:pt x="0" y="0"/>
                </a:moveTo>
                <a:cubicBezTo>
                  <a:pt x="305178" y="-29027"/>
                  <a:pt x="346591" y="29679"/>
                  <a:pt x="678098" y="0"/>
                </a:cubicBezTo>
                <a:cubicBezTo>
                  <a:pt x="1009605" y="-29679"/>
                  <a:pt x="1059147" y="28096"/>
                  <a:pt x="1317814" y="0"/>
                </a:cubicBezTo>
                <a:cubicBezTo>
                  <a:pt x="1576481" y="-28096"/>
                  <a:pt x="1634913" y="19409"/>
                  <a:pt x="1919146" y="0"/>
                </a:cubicBezTo>
                <a:cubicBezTo>
                  <a:pt x="1935675" y="99492"/>
                  <a:pt x="1913375" y="216713"/>
                  <a:pt x="1919146" y="341897"/>
                </a:cubicBezTo>
                <a:cubicBezTo>
                  <a:pt x="1924917" y="467081"/>
                  <a:pt x="1936764" y="545173"/>
                  <a:pt x="1919146" y="712286"/>
                </a:cubicBezTo>
                <a:cubicBezTo>
                  <a:pt x="1670037" y="701089"/>
                  <a:pt x="1496004" y="691123"/>
                  <a:pt x="1241048" y="712286"/>
                </a:cubicBezTo>
                <a:cubicBezTo>
                  <a:pt x="986092" y="733449"/>
                  <a:pt x="830741" y="726921"/>
                  <a:pt x="620524" y="712286"/>
                </a:cubicBezTo>
                <a:cubicBezTo>
                  <a:pt x="410307" y="697651"/>
                  <a:pt x="283218" y="682337"/>
                  <a:pt x="0" y="712286"/>
                </a:cubicBezTo>
                <a:cubicBezTo>
                  <a:pt x="-16335" y="625075"/>
                  <a:pt x="-13115" y="448461"/>
                  <a:pt x="0" y="356143"/>
                </a:cubicBezTo>
                <a:cubicBezTo>
                  <a:pt x="13115" y="263825"/>
                  <a:pt x="224" y="17081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EB81669C-D55D-1660-766B-1CB302D66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881"/>
              </p:ext>
            </p:extLst>
          </p:nvPr>
        </p:nvGraphicFramePr>
        <p:xfrm>
          <a:off x="1484518" y="3831375"/>
          <a:ext cx="2425190" cy="201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0.632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0E0D9C7-B81F-6B2D-3119-1E21FBF25F3E}"/>
              </a:ext>
            </a:extLst>
          </p:cNvPr>
          <p:cNvSpPr txBox="1"/>
          <p:nvPr/>
        </p:nvSpPr>
        <p:spPr>
          <a:xfrm>
            <a:off x="5569329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48784-E96C-0EC8-7A6C-0E006C46FDED}"/>
              </a:ext>
            </a:extLst>
          </p:cNvPr>
          <p:cNvSpPr txBox="1"/>
          <p:nvPr/>
        </p:nvSpPr>
        <p:spPr>
          <a:xfrm>
            <a:off x="1263868" y="2915050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46239A-6F78-16C9-FB8F-4FA67EC213DA}"/>
              </a:ext>
            </a:extLst>
          </p:cNvPr>
          <p:cNvCxnSpPr>
            <a:cxnSpLocks/>
          </p:cNvCxnSpPr>
          <p:nvPr/>
        </p:nvCxnSpPr>
        <p:spPr>
          <a:xfrm>
            <a:off x="925616" y="3665600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34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6366DC-7B69-273C-AF0D-F34281002FE1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1FA2CE-F6F6-3B6B-AEDA-1DA32603A232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8D6C0AD-1B63-A2E3-08F4-EABCC416E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418336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B7098C5-4AF0-A00E-9FAF-91365613AD99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DB7FC9-C25B-D235-76E5-F29936CB8FF4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F1837-3808-E2A6-D89B-F95B5AD37823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-19664" y="0"/>
            <a:ext cx="12283440" cy="694944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863157" y="2459504"/>
            <a:ext cx="1046568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One vs Rest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Randomforest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6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10B4C323-1497-5D55-B8F9-92D5811040AB}"/>
              </a:ext>
            </a:extLst>
          </p:cNvPr>
          <p:cNvSpPr/>
          <p:nvPr/>
        </p:nvSpPr>
        <p:spPr>
          <a:xfrm>
            <a:off x="3958752" y="1414551"/>
            <a:ext cx="643812" cy="569167"/>
          </a:xfrm>
          <a:prstGeom prst="ellipse">
            <a:avLst/>
          </a:prstGeom>
          <a:solidFill>
            <a:srgbClr val="2AC1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6C16C1-8771-C639-9D99-52C72CFAA908}"/>
              </a:ext>
            </a:extLst>
          </p:cNvPr>
          <p:cNvSpPr/>
          <p:nvPr/>
        </p:nvSpPr>
        <p:spPr>
          <a:xfrm>
            <a:off x="4696505" y="5673176"/>
            <a:ext cx="475637" cy="415623"/>
          </a:xfrm>
          <a:prstGeom prst="ellipse">
            <a:avLst/>
          </a:prstGeom>
          <a:solidFill>
            <a:srgbClr val="2AC1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2456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2724539" y="675373"/>
            <a:ext cx="9436346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24561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5725A7-E775-9D8C-33B1-CA398A37EDD2}"/>
              </a:ext>
            </a:extLst>
          </p:cNvPr>
          <p:cNvSpPr txBox="1"/>
          <p:nvPr/>
        </p:nvSpPr>
        <p:spPr>
          <a:xfrm>
            <a:off x="3617697" y="1468304"/>
            <a:ext cx="495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ko-KR" altLang="en-US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날씨에 따른 </a:t>
            </a:r>
            <a:r>
              <a:rPr lang="ko-KR" altLang="en-US" sz="2400" b="1" dirty="0">
                <a:solidFill>
                  <a:srgbClr val="155F5D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배달 음식 </a:t>
            </a:r>
            <a:r>
              <a:rPr lang="ko-KR" altLang="en-US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품목 예측</a:t>
            </a:r>
            <a:r>
              <a:rPr lang="en-US" altLang="ko-KR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＂ </a:t>
            </a:r>
            <a:endParaRPr lang="ko-KR" altLang="en-US" sz="24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E3576A-8C5C-9D2C-FA78-3D6496B609AB}"/>
              </a:ext>
            </a:extLst>
          </p:cNvPr>
          <p:cNvGrpSpPr/>
          <p:nvPr/>
        </p:nvGrpSpPr>
        <p:grpSpPr>
          <a:xfrm>
            <a:off x="7598991" y="2410139"/>
            <a:ext cx="2631666" cy="2774036"/>
            <a:chOff x="7677096" y="2520401"/>
            <a:chExt cx="2631666" cy="2774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8A6B0-6F88-46C9-5339-C20C17554F98}"/>
                </a:ext>
              </a:extLst>
            </p:cNvPr>
            <p:cNvSpPr txBox="1"/>
            <p:nvPr/>
          </p:nvSpPr>
          <p:spPr>
            <a:xfrm>
              <a:off x="7677096" y="2986113"/>
              <a:ext cx="26316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패스트푸드 </a:t>
              </a:r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분식</a:t>
              </a:r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중식</a:t>
              </a:r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그 외</a:t>
              </a:r>
              <a:r>
                <a:rPr lang="en-US" altLang="ko-KR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,,</a:t>
              </a:r>
            </a:p>
            <a:p>
              <a:pPr algn="ctr"/>
              <a:endPara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2614FE-9732-D3EE-6ADD-A3ABC5444D93}"/>
                </a:ext>
              </a:extLst>
            </p:cNvPr>
            <p:cNvGrpSpPr/>
            <p:nvPr/>
          </p:nvGrpSpPr>
          <p:grpSpPr>
            <a:xfrm>
              <a:off x="7715944" y="2520401"/>
              <a:ext cx="2553971" cy="2602105"/>
              <a:chOff x="7715944" y="2520401"/>
              <a:chExt cx="2553971" cy="260210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8ADDD2B-AA2F-AECA-5F14-9B119EBA3EDB}"/>
                  </a:ext>
                </a:extLst>
              </p:cNvPr>
              <p:cNvSpPr/>
              <p:nvPr/>
            </p:nvSpPr>
            <p:spPr>
              <a:xfrm>
                <a:off x="7715944" y="2749781"/>
                <a:ext cx="2553971" cy="2372725"/>
              </a:xfrm>
              <a:custGeom>
                <a:avLst/>
                <a:gdLst>
                  <a:gd name="connsiteX0" fmla="*/ 0 w 2553971"/>
                  <a:gd name="connsiteY0" fmla="*/ 0 h 2372725"/>
                  <a:gd name="connsiteX1" fmla="*/ 485254 w 2553971"/>
                  <a:gd name="connsiteY1" fmla="*/ 0 h 2372725"/>
                  <a:gd name="connsiteX2" fmla="*/ 919430 w 2553971"/>
                  <a:gd name="connsiteY2" fmla="*/ 0 h 2372725"/>
                  <a:gd name="connsiteX3" fmla="*/ 1481303 w 2553971"/>
                  <a:gd name="connsiteY3" fmla="*/ 0 h 2372725"/>
                  <a:gd name="connsiteX4" fmla="*/ 1966558 w 2553971"/>
                  <a:gd name="connsiteY4" fmla="*/ 0 h 2372725"/>
                  <a:gd name="connsiteX5" fmla="*/ 2553971 w 2553971"/>
                  <a:gd name="connsiteY5" fmla="*/ 0 h 2372725"/>
                  <a:gd name="connsiteX6" fmla="*/ 2553971 w 2553971"/>
                  <a:gd name="connsiteY6" fmla="*/ 640636 h 2372725"/>
                  <a:gd name="connsiteX7" fmla="*/ 2553971 w 2553971"/>
                  <a:gd name="connsiteY7" fmla="*/ 1233817 h 2372725"/>
                  <a:gd name="connsiteX8" fmla="*/ 2553971 w 2553971"/>
                  <a:gd name="connsiteY8" fmla="*/ 1826998 h 2372725"/>
                  <a:gd name="connsiteX9" fmla="*/ 2553971 w 2553971"/>
                  <a:gd name="connsiteY9" fmla="*/ 2372725 h 2372725"/>
                  <a:gd name="connsiteX10" fmla="*/ 2094256 w 2553971"/>
                  <a:gd name="connsiteY10" fmla="*/ 2372725 h 2372725"/>
                  <a:gd name="connsiteX11" fmla="*/ 1583462 w 2553971"/>
                  <a:gd name="connsiteY11" fmla="*/ 2372725 h 2372725"/>
                  <a:gd name="connsiteX12" fmla="*/ 1098208 w 2553971"/>
                  <a:gd name="connsiteY12" fmla="*/ 2372725 h 2372725"/>
                  <a:gd name="connsiteX13" fmla="*/ 536334 w 2553971"/>
                  <a:gd name="connsiteY13" fmla="*/ 2372725 h 2372725"/>
                  <a:gd name="connsiteX14" fmla="*/ 0 w 2553971"/>
                  <a:gd name="connsiteY14" fmla="*/ 2372725 h 2372725"/>
                  <a:gd name="connsiteX15" fmla="*/ 0 w 2553971"/>
                  <a:gd name="connsiteY15" fmla="*/ 1826998 h 2372725"/>
                  <a:gd name="connsiteX16" fmla="*/ 0 w 2553971"/>
                  <a:gd name="connsiteY16" fmla="*/ 1233817 h 2372725"/>
                  <a:gd name="connsiteX17" fmla="*/ 0 w 2553971"/>
                  <a:gd name="connsiteY17" fmla="*/ 664363 h 2372725"/>
                  <a:gd name="connsiteX18" fmla="*/ 0 w 2553971"/>
                  <a:gd name="connsiteY18" fmla="*/ 0 h 237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53971" h="2372725" extrusionOk="0">
                    <a:moveTo>
                      <a:pt x="0" y="0"/>
                    </a:moveTo>
                    <a:cubicBezTo>
                      <a:pt x="103515" y="-10314"/>
                      <a:pt x="352484" y="33984"/>
                      <a:pt x="485254" y="0"/>
                    </a:cubicBezTo>
                    <a:cubicBezTo>
                      <a:pt x="618024" y="-33984"/>
                      <a:pt x="709004" y="20879"/>
                      <a:pt x="919430" y="0"/>
                    </a:cubicBezTo>
                    <a:cubicBezTo>
                      <a:pt x="1129856" y="-20879"/>
                      <a:pt x="1364635" y="56330"/>
                      <a:pt x="1481303" y="0"/>
                    </a:cubicBezTo>
                    <a:cubicBezTo>
                      <a:pt x="1597971" y="-56330"/>
                      <a:pt x="1867204" y="33613"/>
                      <a:pt x="1966558" y="0"/>
                    </a:cubicBezTo>
                    <a:cubicBezTo>
                      <a:pt x="2065912" y="-33613"/>
                      <a:pt x="2414489" y="21006"/>
                      <a:pt x="2553971" y="0"/>
                    </a:cubicBezTo>
                    <a:cubicBezTo>
                      <a:pt x="2602798" y="272268"/>
                      <a:pt x="2498897" y="465296"/>
                      <a:pt x="2553971" y="640636"/>
                    </a:cubicBezTo>
                    <a:cubicBezTo>
                      <a:pt x="2609045" y="815976"/>
                      <a:pt x="2492129" y="1057836"/>
                      <a:pt x="2553971" y="1233817"/>
                    </a:cubicBezTo>
                    <a:cubicBezTo>
                      <a:pt x="2615813" y="1409798"/>
                      <a:pt x="2517793" y="1641933"/>
                      <a:pt x="2553971" y="1826998"/>
                    </a:cubicBezTo>
                    <a:cubicBezTo>
                      <a:pt x="2590149" y="2012063"/>
                      <a:pt x="2540756" y="2162131"/>
                      <a:pt x="2553971" y="2372725"/>
                    </a:cubicBezTo>
                    <a:cubicBezTo>
                      <a:pt x="2378850" y="2414238"/>
                      <a:pt x="2250714" y="2348399"/>
                      <a:pt x="2094256" y="2372725"/>
                    </a:cubicBezTo>
                    <a:cubicBezTo>
                      <a:pt x="1937799" y="2397051"/>
                      <a:pt x="1771683" y="2332940"/>
                      <a:pt x="1583462" y="2372725"/>
                    </a:cubicBezTo>
                    <a:cubicBezTo>
                      <a:pt x="1395241" y="2412510"/>
                      <a:pt x="1291090" y="2368238"/>
                      <a:pt x="1098208" y="2372725"/>
                    </a:cubicBezTo>
                    <a:cubicBezTo>
                      <a:pt x="905326" y="2377212"/>
                      <a:pt x="705388" y="2359967"/>
                      <a:pt x="536334" y="2372725"/>
                    </a:cubicBezTo>
                    <a:cubicBezTo>
                      <a:pt x="367280" y="2385483"/>
                      <a:pt x="256560" y="2344205"/>
                      <a:pt x="0" y="2372725"/>
                    </a:cubicBezTo>
                    <a:cubicBezTo>
                      <a:pt x="-41516" y="2143491"/>
                      <a:pt x="59557" y="1960969"/>
                      <a:pt x="0" y="1826998"/>
                    </a:cubicBezTo>
                    <a:cubicBezTo>
                      <a:pt x="-59557" y="1693027"/>
                      <a:pt x="65423" y="1370498"/>
                      <a:pt x="0" y="1233817"/>
                    </a:cubicBezTo>
                    <a:cubicBezTo>
                      <a:pt x="-65423" y="1097136"/>
                      <a:pt x="60724" y="851405"/>
                      <a:pt x="0" y="664363"/>
                    </a:cubicBezTo>
                    <a:cubicBezTo>
                      <a:pt x="-60724" y="477321"/>
                      <a:pt x="57700" y="249408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2AC1BC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330B9C-32B4-82E2-7C21-610578C83BD4}"/>
                  </a:ext>
                </a:extLst>
              </p:cNvPr>
              <p:cNvSpPr/>
              <p:nvPr/>
            </p:nvSpPr>
            <p:spPr>
              <a:xfrm>
                <a:off x="8241815" y="2520401"/>
                <a:ext cx="1502228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배달 음식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A5190-1735-B19F-90CB-DEC944B856C1}"/>
              </a:ext>
            </a:extLst>
          </p:cNvPr>
          <p:cNvSpPr txBox="1"/>
          <p:nvPr/>
        </p:nvSpPr>
        <p:spPr>
          <a:xfrm>
            <a:off x="1961343" y="2928943"/>
            <a:ext cx="2631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강수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기온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바람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미세먼지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5BE0D9-5EC7-0D17-E317-8650C97C74DD}"/>
              </a:ext>
            </a:extLst>
          </p:cNvPr>
          <p:cNvGrpSpPr/>
          <p:nvPr/>
        </p:nvGrpSpPr>
        <p:grpSpPr>
          <a:xfrm>
            <a:off x="2000193" y="2410139"/>
            <a:ext cx="2553971" cy="2591311"/>
            <a:chOff x="7715944" y="2531195"/>
            <a:chExt cx="2553971" cy="259131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7D2218-2558-D748-8FE9-6FD39AAE7FFE}"/>
                </a:ext>
              </a:extLst>
            </p:cNvPr>
            <p:cNvSpPr/>
            <p:nvPr/>
          </p:nvSpPr>
          <p:spPr>
            <a:xfrm>
              <a:off x="7715944" y="2749781"/>
              <a:ext cx="2553971" cy="2372725"/>
            </a:xfrm>
            <a:custGeom>
              <a:avLst/>
              <a:gdLst>
                <a:gd name="connsiteX0" fmla="*/ 0 w 2553971"/>
                <a:gd name="connsiteY0" fmla="*/ 0 h 2372725"/>
                <a:gd name="connsiteX1" fmla="*/ 485254 w 2553971"/>
                <a:gd name="connsiteY1" fmla="*/ 0 h 2372725"/>
                <a:gd name="connsiteX2" fmla="*/ 919430 w 2553971"/>
                <a:gd name="connsiteY2" fmla="*/ 0 h 2372725"/>
                <a:gd name="connsiteX3" fmla="*/ 1481303 w 2553971"/>
                <a:gd name="connsiteY3" fmla="*/ 0 h 2372725"/>
                <a:gd name="connsiteX4" fmla="*/ 1966558 w 2553971"/>
                <a:gd name="connsiteY4" fmla="*/ 0 h 2372725"/>
                <a:gd name="connsiteX5" fmla="*/ 2553971 w 2553971"/>
                <a:gd name="connsiteY5" fmla="*/ 0 h 2372725"/>
                <a:gd name="connsiteX6" fmla="*/ 2553971 w 2553971"/>
                <a:gd name="connsiteY6" fmla="*/ 640636 h 2372725"/>
                <a:gd name="connsiteX7" fmla="*/ 2553971 w 2553971"/>
                <a:gd name="connsiteY7" fmla="*/ 1233817 h 2372725"/>
                <a:gd name="connsiteX8" fmla="*/ 2553971 w 2553971"/>
                <a:gd name="connsiteY8" fmla="*/ 1826998 h 2372725"/>
                <a:gd name="connsiteX9" fmla="*/ 2553971 w 2553971"/>
                <a:gd name="connsiteY9" fmla="*/ 2372725 h 2372725"/>
                <a:gd name="connsiteX10" fmla="*/ 2094256 w 2553971"/>
                <a:gd name="connsiteY10" fmla="*/ 2372725 h 2372725"/>
                <a:gd name="connsiteX11" fmla="*/ 1583462 w 2553971"/>
                <a:gd name="connsiteY11" fmla="*/ 2372725 h 2372725"/>
                <a:gd name="connsiteX12" fmla="*/ 1098208 w 2553971"/>
                <a:gd name="connsiteY12" fmla="*/ 2372725 h 2372725"/>
                <a:gd name="connsiteX13" fmla="*/ 536334 w 2553971"/>
                <a:gd name="connsiteY13" fmla="*/ 2372725 h 2372725"/>
                <a:gd name="connsiteX14" fmla="*/ 0 w 2553971"/>
                <a:gd name="connsiteY14" fmla="*/ 2372725 h 2372725"/>
                <a:gd name="connsiteX15" fmla="*/ 0 w 2553971"/>
                <a:gd name="connsiteY15" fmla="*/ 1826998 h 2372725"/>
                <a:gd name="connsiteX16" fmla="*/ 0 w 2553971"/>
                <a:gd name="connsiteY16" fmla="*/ 1233817 h 2372725"/>
                <a:gd name="connsiteX17" fmla="*/ 0 w 2553971"/>
                <a:gd name="connsiteY17" fmla="*/ 664363 h 2372725"/>
                <a:gd name="connsiteX18" fmla="*/ 0 w 2553971"/>
                <a:gd name="connsiteY18" fmla="*/ 0 h 23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3971" h="2372725" extrusionOk="0">
                  <a:moveTo>
                    <a:pt x="0" y="0"/>
                  </a:moveTo>
                  <a:cubicBezTo>
                    <a:pt x="103515" y="-10314"/>
                    <a:pt x="352484" y="33984"/>
                    <a:pt x="485254" y="0"/>
                  </a:cubicBezTo>
                  <a:cubicBezTo>
                    <a:pt x="618024" y="-33984"/>
                    <a:pt x="709004" y="20879"/>
                    <a:pt x="919430" y="0"/>
                  </a:cubicBezTo>
                  <a:cubicBezTo>
                    <a:pt x="1129856" y="-20879"/>
                    <a:pt x="1364635" y="56330"/>
                    <a:pt x="1481303" y="0"/>
                  </a:cubicBezTo>
                  <a:cubicBezTo>
                    <a:pt x="1597971" y="-56330"/>
                    <a:pt x="1867204" y="33613"/>
                    <a:pt x="1966558" y="0"/>
                  </a:cubicBezTo>
                  <a:cubicBezTo>
                    <a:pt x="2065912" y="-33613"/>
                    <a:pt x="2414489" y="21006"/>
                    <a:pt x="2553971" y="0"/>
                  </a:cubicBezTo>
                  <a:cubicBezTo>
                    <a:pt x="2602798" y="272268"/>
                    <a:pt x="2498897" y="465296"/>
                    <a:pt x="2553971" y="640636"/>
                  </a:cubicBezTo>
                  <a:cubicBezTo>
                    <a:pt x="2609045" y="815976"/>
                    <a:pt x="2492129" y="1057836"/>
                    <a:pt x="2553971" y="1233817"/>
                  </a:cubicBezTo>
                  <a:cubicBezTo>
                    <a:pt x="2615813" y="1409798"/>
                    <a:pt x="2517793" y="1641933"/>
                    <a:pt x="2553971" y="1826998"/>
                  </a:cubicBezTo>
                  <a:cubicBezTo>
                    <a:pt x="2590149" y="2012063"/>
                    <a:pt x="2540756" y="2162131"/>
                    <a:pt x="2553971" y="2372725"/>
                  </a:cubicBezTo>
                  <a:cubicBezTo>
                    <a:pt x="2378850" y="2414238"/>
                    <a:pt x="2250714" y="2348399"/>
                    <a:pt x="2094256" y="2372725"/>
                  </a:cubicBezTo>
                  <a:cubicBezTo>
                    <a:pt x="1937799" y="2397051"/>
                    <a:pt x="1771683" y="2332940"/>
                    <a:pt x="1583462" y="2372725"/>
                  </a:cubicBezTo>
                  <a:cubicBezTo>
                    <a:pt x="1395241" y="2412510"/>
                    <a:pt x="1291090" y="2368238"/>
                    <a:pt x="1098208" y="2372725"/>
                  </a:cubicBezTo>
                  <a:cubicBezTo>
                    <a:pt x="905326" y="2377212"/>
                    <a:pt x="705388" y="2359967"/>
                    <a:pt x="536334" y="2372725"/>
                  </a:cubicBezTo>
                  <a:cubicBezTo>
                    <a:pt x="367280" y="2385483"/>
                    <a:pt x="256560" y="2344205"/>
                    <a:pt x="0" y="2372725"/>
                  </a:cubicBezTo>
                  <a:cubicBezTo>
                    <a:pt x="-41516" y="2143491"/>
                    <a:pt x="59557" y="1960969"/>
                    <a:pt x="0" y="1826998"/>
                  </a:cubicBezTo>
                  <a:cubicBezTo>
                    <a:pt x="-59557" y="1693027"/>
                    <a:pt x="65423" y="1370498"/>
                    <a:pt x="0" y="1233817"/>
                  </a:cubicBezTo>
                  <a:cubicBezTo>
                    <a:pt x="-65423" y="1097136"/>
                    <a:pt x="60724" y="851405"/>
                    <a:pt x="0" y="664363"/>
                  </a:cubicBezTo>
                  <a:cubicBezTo>
                    <a:pt x="-60724" y="477321"/>
                    <a:pt x="57700" y="249408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AEB26D-175B-A258-57BB-200577D2CA5A}"/>
                </a:ext>
              </a:extLst>
            </p:cNvPr>
            <p:cNvSpPr/>
            <p:nvPr/>
          </p:nvSpPr>
          <p:spPr>
            <a:xfrm>
              <a:off x="8422094" y="2531195"/>
              <a:ext cx="1141669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날씨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44DD94-84AA-CA3D-73C4-9E43458C0457}"/>
              </a:ext>
            </a:extLst>
          </p:cNvPr>
          <p:cNvGrpSpPr/>
          <p:nvPr/>
        </p:nvGrpSpPr>
        <p:grpSpPr>
          <a:xfrm>
            <a:off x="2862716" y="5679735"/>
            <a:ext cx="6466568" cy="413059"/>
            <a:chOff x="3277177" y="5679735"/>
            <a:chExt cx="6466568" cy="4130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614023-C98B-9C17-81FD-E855A8E4BB2B}"/>
                </a:ext>
              </a:extLst>
            </p:cNvPr>
            <p:cNvSpPr txBox="1"/>
            <p:nvPr/>
          </p:nvSpPr>
          <p:spPr>
            <a:xfrm>
              <a:off x="3277177" y="5716988"/>
              <a:ext cx="6466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배달음식 종류가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14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개로 다중분류에 해당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이진분류를 사용할 수 없음 </a:t>
              </a:r>
            </a:p>
          </p:txBody>
        </p:sp>
        <p:pic>
          <p:nvPicPr>
            <p:cNvPr id="32" name="그래픽 31" descr="확인 표시 단색으로 채워진">
              <a:extLst>
                <a:ext uri="{FF2B5EF4-FFF2-40B4-BE49-F238E27FC236}">
                  <a16:creationId xmlns:a16="http://schemas.microsoft.com/office/drawing/2014/main" id="{8575C1C5-FCAF-695F-C242-FF40F074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064" y="5679735"/>
              <a:ext cx="297012" cy="413059"/>
            </a:xfrm>
            <a:prstGeom prst="rect">
              <a:avLst/>
            </a:prstGeom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F6BE458-9E53-422D-0128-17C1B67094AE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554164" y="3043011"/>
            <a:ext cx="3516816" cy="772077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F741B63-788C-976E-38AE-5831FECB00F7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554164" y="3663875"/>
            <a:ext cx="3516816" cy="151213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12A8374-6FF1-D407-EFF1-7BFCF8CAFE18}"/>
              </a:ext>
            </a:extLst>
          </p:cNvPr>
          <p:cNvCxnSpPr>
            <a:cxnSpLocks/>
          </p:cNvCxnSpPr>
          <p:nvPr/>
        </p:nvCxnSpPr>
        <p:spPr>
          <a:xfrm>
            <a:off x="4593010" y="3816190"/>
            <a:ext cx="3477970" cy="383985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A322A53-CAEE-D35F-3BCB-F2E77D25A43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554164" y="3815088"/>
            <a:ext cx="3516816" cy="956675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D5E160-ADC1-721F-F428-643031A47BE7}"/>
              </a:ext>
            </a:extLst>
          </p:cNvPr>
          <p:cNvGrpSpPr/>
          <p:nvPr/>
        </p:nvGrpSpPr>
        <p:grpSpPr>
          <a:xfrm>
            <a:off x="2019284" y="2769405"/>
            <a:ext cx="745446" cy="921745"/>
            <a:chOff x="859419" y="2433538"/>
            <a:chExt cx="1437207" cy="1683543"/>
          </a:xfrm>
        </p:grpSpPr>
        <p:pic>
          <p:nvPicPr>
            <p:cNvPr id="6" name="그래픽 5" descr="눈 단색으로 채워진">
              <a:extLst>
                <a:ext uri="{FF2B5EF4-FFF2-40B4-BE49-F238E27FC236}">
                  <a16:creationId xmlns:a16="http://schemas.microsoft.com/office/drawing/2014/main" id="{16283C19-22E5-6115-419F-CDCEFF7F8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331" y="2487618"/>
              <a:ext cx="1373295" cy="1629463"/>
            </a:xfrm>
            <a:prstGeom prst="rect">
              <a:avLst/>
            </a:prstGeom>
          </p:spPr>
        </p:pic>
        <p:pic>
          <p:nvPicPr>
            <p:cNvPr id="8" name="그래픽 7" descr="눈 단색으로 채워진">
              <a:extLst>
                <a:ext uri="{FF2B5EF4-FFF2-40B4-BE49-F238E27FC236}">
                  <a16:creationId xmlns:a16="http://schemas.microsoft.com/office/drawing/2014/main" id="{5A7A98E2-AA41-2200-7670-632FC32A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9419" y="2433538"/>
              <a:ext cx="1373295" cy="16294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142F9E-B642-EAB8-F436-DF790D7008A7}"/>
              </a:ext>
            </a:extLst>
          </p:cNvPr>
          <p:cNvGrpSpPr/>
          <p:nvPr/>
        </p:nvGrpSpPr>
        <p:grpSpPr>
          <a:xfrm>
            <a:off x="3979042" y="4149982"/>
            <a:ext cx="613967" cy="615400"/>
            <a:chOff x="5027748" y="2603834"/>
            <a:chExt cx="1131781" cy="1160573"/>
          </a:xfrm>
        </p:grpSpPr>
        <p:pic>
          <p:nvPicPr>
            <p:cNvPr id="15" name="그래픽 14" descr="포괄 단색으로 채워진">
              <a:extLst>
                <a:ext uri="{FF2B5EF4-FFF2-40B4-BE49-F238E27FC236}">
                  <a16:creationId xmlns:a16="http://schemas.microsoft.com/office/drawing/2014/main" id="{06BF021E-ABBD-9AD4-0C24-76956FFC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0647012">
              <a:off x="5091660" y="2657914"/>
              <a:ext cx="1067869" cy="1106493"/>
            </a:xfrm>
            <a:prstGeom prst="rect">
              <a:avLst/>
            </a:prstGeom>
          </p:spPr>
        </p:pic>
        <p:pic>
          <p:nvPicPr>
            <p:cNvPr id="20" name="그래픽 19" descr="포괄 단색으로 채워진">
              <a:extLst>
                <a:ext uri="{FF2B5EF4-FFF2-40B4-BE49-F238E27FC236}">
                  <a16:creationId xmlns:a16="http://schemas.microsoft.com/office/drawing/2014/main" id="{5DCA1A5A-B3BA-E7F2-D0E5-1D72838B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47012">
              <a:off x="5027748" y="2603834"/>
              <a:ext cx="1067869" cy="110649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9FAF37-5FBC-4BA4-AAE5-615FEF8AE55D}"/>
              </a:ext>
            </a:extLst>
          </p:cNvPr>
          <p:cNvGrpSpPr/>
          <p:nvPr/>
        </p:nvGrpSpPr>
        <p:grpSpPr>
          <a:xfrm>
            <a:off x="3656046" y="4548024"/>
            <a:ext cx="541998" cy="470601"/>
            <a:chOff x="8921280" y="2623461"/>
            <a:chExt cx="978312" cy="968480"/>
          </a:xfrm>
        </p:grpSpPr>
        <p:pic>
          <p:nvPicPr>
            <p:cNvPr id="29" name="그래픽 28" descr="일 단색으로 채워진">
              <a:extLst>
                <a:ext uri="{FF2B5EF4-FFF2-40B4-BE49-F238E27FC236}">
                  <a16:creationId xmlns:a16="http://schemas.microsoft.com/office/drawing/2014/main" id="{E681E108-8E2E-3E6E-FE7C-BDC6817B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1284485">
              <a:off x="8985192" y="2677541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일 단색으로 채워진">
              <a:extLst>
                <a:ext uri="{FF2B5EF4-FFF2-40B4-BE49-F238E27FC236}">
                  <a16:creationId xmlns:a16="http://schemas.microsoft.com/office/drawing/2014/main" id="{71E96542-88C6-4B1F-911B-F204560F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1284485">
              <a:off x="8921280" y="262346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866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633B13-744F-1FD6-59FD-7807E65FC019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2521736"/>
          <a:ext cx="6820420" cy="11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262829117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1027750317"/>
                    </a:ext>
                  </a:extLst>
                </a:gridCol>
              </a:tblGrid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6965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9C7F1A-C62D-E431-6D4A-F9197B558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05280"/>
              </p:ext>
            </p:extLst>
          </p:nvPr>
        </p:nvGraphicFramePr>
        <p:xfrm>
          <a:off x="1166821" y="4059558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21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143BDA24-1557-93E6-6EAC-037480B0ECC7}"/>
              </a:ext>
            </a:extLst>
          </p:cNvPr>
          <p:cNvGrpSpPr/>
          <p:nvPr/>
        </p:nvGrpSpPr>
        <p:grpSpPr>
          <a:xfrm>
            <a:off x="1977043" y="1800000"/>
            <a:ext cx="8237915" cy="4465934"/>
            <a:chOff x="1977042" y="1941977"/>
            <a:chExt cx="8237915" cy="44659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8BDC59-AEB2-0405-2F8B-1101DF608F7D}"/>
                </a:ext>
              </a:extLst>
            </p:cNvPr>
            <p:cNvSpPr/>
            <p:nvPr/>
          </p:nvSpPr>
          <p:spPr>
            <a:xfrm>
              <a:off x="1977042" y="1941977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660005-3F64-1B5E-2B16-3A1AFCC1CB56}"/>
                </a:ext>
              </a:extLst>
            </p:cNvPr>
            <p:cNvSpPr/>
            <p:nvPr/>
          </p:nvSpPr>
          <p:spPr>
            <a:xfrm>
              <a:off x="1977042" y="3114010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4CC37-2BFE-9987-3842-10F48D35A688}"/>
                </a:ext>
              </a:extLst>
            </p:cNvPr>
            <p:cNvSpPr/>
            <p:nvPr/>
          </p:nvSpPr>
          <p:spPr>
            <a:xfrm>
              <a:off x="1989345" y="4286043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4EF1B3-AB36-3AAF-2D62-667A713DB043}"/>
                </a:ext>
              </a:extLst>
            </p:cNvPr>
            <p:cNvSpPr/>
            <p:nvPr/>
          </p:nvSpPr>
          <p:spPr>
            <a:xfrm>
              <a:off x="1989345" y="5458078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001695-DA46-93FD-0346-6F344DB01A14}"/>
                </a:ext>
              </a:extLst>
            </p:cNvPr>
            <p:cNvSpPr/>
            <p:nvPr/>
          </p:nvSpPr>
          <p:spPr>
            <a:xfrm>
              <a:off x="4922943" y="1941977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C7FBE4-71FB-DEF3-AD6A-6376C1CB4A18}"/>
                </a:ext>
              </a:extLst>
            </p:cNvPr>
            <p:cNvSpPr/>
            <p:nvPr/>
          </p:nvSpPr>
          <p:spPr>
            <a:xfrm>
              <a:off x="4922943" y="3114010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193C82-89E6-FED5-AC10-CF6AEE5D1FE5}"/>
                </a:ext>
              </a:extLst>
            </p:cNvPr>
            <p:cNvSpPr/>
            <p:nvPr/>
          </p:nvSpPr>
          <p:spPr>
            <a:xfrm>
              <a:off x="4935246" y="4286043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CAA219-4B84-F648-4C2B-6CC66EAF7B47}"/>
                </a:ext>
              </a:extLst>
            </p:cNvPr>
            <p:cNvSpPr/>
            <p:nvPr/>
          </p:nvSpPr>
          <p:spPr>
            <a:xfrm>
              <a:off x="4935246" y="5458078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96AB31-CD2F-D06A-A200-079067C28A6F}"/>
                </a:ext>
              </a:extLst>
            </p:cNvPr>
            <p:cNvSpPr/>
            <p:nvPr/>
          </p:nvSpPr>
          <p:spPr>
            <a:xfrm>
              <a:off x="7856541" y="1941977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F216CCA-C957-2EA5-079D-869593A34E0F}"/>
                </a:ext>
              </a:extLst>
            </p:cNvPr>
            <p:cNvSpPr/>
            <p:nvPr/>
          </p:nvSpPr>
          <p:spPr>
            <a:xfrm>
              <a:off x="7856541" y="3114010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78A052-16CA-3839-7108-6CF81CC2B4A4}"/>
                </a:ext>
              </a:extLst>
            </p:cNvPr>
            <p:cNvSpPr/>
            <p:nvPr/>
          </p:nvSpPr>
          <p:spPr>
            <a:xfrm>
              <a:off x="7868844" y="4286043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80EEF0-38B6-8172-9997-C31C9B78C1AA}"/>
                </a:ext>
              </a:extLst>
            </p:cNvPr>
            <p:cNvSpPr/>
            <p:nvPr/>
          </p:nvSpPr>
          <p:spPr>
            <a:xfrm>
              <a:off x="7868844" y="5458078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0BF143-9307-F48F-EFDA-091BEF25F911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12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5FB72A-F101-E153-535A-70BFA1981E32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43" name="Picture 2" descr="1. 배달의 민족 선택 배경">
              <a:extLst>
                <a:ext uri="{FF2B5EF4-FFF2-40B4-BE49-F238E27FC236}">
                  <a16:creationId xmlns:a16="http://schemas.microsoft.com/office/drawing/2014/main" id="{730450F2-2869-A65C-A129-CEA45662F3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A3F14F6-D082-339E-5195-99D478C0E755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19875" cy="108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2CB598-50C9-FB09-63CF-0D24F1A3C461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6" name="그래픽 45" descr="종 단색으로 채워진">
              <a:extLst>
                <a:ext uri="{FF2B5EF4-FFF2-40B4-BE49-F238E27FC236}">
                  <a16:creationId xmlns:a16="http://schemas.microsoft.com/office/drawing/2014/main" id="{52A3C325-6753-2849-9D70-3E847DD77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47" name="그래픽 46" descr="종 윤곽선">
              <a:extLst>
                <a:ext uri="{FF2B5EF4-FFF2-40B4-BE49-F238E27FC236}">
                  <a16:creationId xmlns:a16="http://schemas.microsoft.com/office/drawing/2014/main" id="{542B2942-EBB9-D493-7295-18D594AB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48" name="그래픽 47" descr="종 윤곽선">
              <a:extLst>
                <a:ext uri="{FF2B5EF4-FFF2-40B4-BE49-F238E27FC236}">
                  <a16:creationId xmlns:a16="http://schemas.microsoft.com/office/drawing/2014/main" id="{D6F52AF7-9604-886A-CAEF-99AD7FE7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49" name="그래픽 48" descr="종 윤곽선">
              <a:extLst>
                <a:ext uri="{FF2B5EF4-FFF2-40B4-BE49-F238E27FC236}">
                  <a16:creationId xmlns:a16="http://schemas.microsoft.com/office/drawing/2014/main" id="{CB7DA262-E809-244D-7320-21B25630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237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표, 라인이(가) 표시된 사진&#10;&#10;자동 생성된 설명">
            <a:extLst>
              <a:ext uri="{FF2B5EF4-FFF2-40B4-BE49-F238E27FC236}">
                <a16:creationId xmlns:a16="http://schemas.microsoft.com/office/drawing/2014/main" id="{9D1B7DF9-9404-510F-33EE-F65130693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260000"/>
            <a:ext cx="6984000" cy="523800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D228F8-9546-C347-E317-438ABB9FF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1427"/>
              </p:ext>
            </p:extLst>
          </p:nvPr>
        </p:nvGraphicFramePr>
        <p:xfrm>
          <a:off x="1484518" y="3831375"/>
          <a:ext cx="2425190" cy="201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E186C922-AF45-58A6-D7D5-6C3D0651C866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36" name="Picture 2" descr="1. 배달의 민족 선택 배경">
              <a:extLst>
                <a:ext uri="{FF2B5EF4-FFF2-40B4-BE49-F238E27FC236}">
                  <a16:creationId xmlns:a16="http://schemas.microsoft.com/office/drawing/2014/main" id="{2CA9A274-888C-6AF7-7D76-0569CEEFD4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90AD7AB-D2E7-FD92-7900-82597AF7A764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695742"/>
              <a:ext cx="6619875" cy="108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24BCCE-5A0E-885F-3756-FBBC2DC24C7B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9" name="그래픽 38" descr="종 단색으로 채워진">
              <a:extLst>
                <a:ext uri="{FF2B5EF4-FFF2-40B4-BE49-F238E27FC236}">
                  <a16:creationId xmlns:a16="http://schemas.microsoft.com/office/drawing/2014/main" id="{181E9EB6-7614-6950-15B7-F85695D7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40" name="그래픽 39" descr="종 윤곽선">
              <a:extLst>
                <a:ext uri="{FF2B5EF4-FFF2-40B4-BE49-F238E27FC236}">
                  <a16:creationId xmlns:a16="http://schemas.microsoft.com/office/drawing/2014/main" id="{2F69B26F-BF70-DF46-EF18-AA70DD62F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41" name="그래픽 40" descr="종 윤곽선">
              <a:extLst>
                <a:ext uri="{FF2B5EF4-FFF2-40B4-BE49-F238E27FC236}">
                  <a16:creationId xmlns:a16="http://schemas.microsoft.com/office/drawing/2014/main" id="{DB169897-CAEC-ABD4-81AE-9B834127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42" name="그래픽 41" descr="종 윤곽선">
              <a:extLst>
                <a:ext uri="{FF2B5EF4-FFF2-40B4-BE49-F238E27FC236}">
                  <a16:creationId xmlns:a16="http://schemas.microsoft.com/office/drawing/2014/main" id="{267F8D65-B302-0400-D24F-D2D5FEAD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6A2BD67-367C-A925-EADF-5C5BD9B2CE07}"/>
              </a:ext>
            </a:extLst>
          </p:cNvPr>
          <p:cNvSpPr txBox="1"/>
          <p:nvPr/>
        </p:nvSpPr>
        <p:spPr>
          <a:xfrm>
            <a:off x="5569329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9E8099-84B4-AFFF-4ED1-09582A266247}"/>
              </a:ext>
            </a:extLst>
          </p:cNvPr>
          <p:cNvSpPr/>
          <p:nvPr/>
        </p:nvSpPr>
        <p:spPr>
          <a:xfrm>
            <a:off x="1737540" y="2036989"/>
            <a:ext cx="1919146" cy="712286"/>
          </a:xfrm>
          <a:custGeom>
            <a:avLst/>
            <a:gdLst>
              <a:gd name="connsiteX0" fmla="*/ 0 w 1919146"/>
              <a:gd name="connsiteY0" fmla="*/ 0 h 712286"/>
              <a:gd name="connsiteX1" fmla="*/ 601332 w 1919146"/>
              <a:gd name="connsiteY1" fmla="*/ 0 h 712286"/>
              <a:gd name="connsiteX2" fmla="*/ 1221856 w 1919146"/>
              <a:gd name="connsiteY2" fmla="*/ 0 h 712286"/>
              <a:gd name="connsiteX3" fmla="*/ 1919146 w 1919146"/>
              <a:gd name="connsiteY3" fmla="*/ 0 h 712286"/>
              <a:gd name="connsiteX4" fmla="*/ 1919146 w 1919146"/>
              <a:gd name="connsiteY4" fmla="*/ 370389 h 712286"/>
              <a:gd name="connsiteX5" fmla="*/ 1919146 w 1919146"/>
              <a:gd name="connsiteY5" fmla="*/ 712286 h 712286"/>
              <a:gd name="connsiteX6" fmla="*/ 1317814 w 1919146"/>
              <a:gd name="connsiteY6" fmla="*/ 712286 h 712286"/>
              <a:gd name="connsiteX7" fmla="*/ 658907 w 1919146"/>
              <a:gd name="connsiteY7" fmla="*/ 712286 h 712286"/>
              <a:gd name="connsiteX8" fmla="*/ 0 w 1919146"/>
              <a:gd name="connsiteY8" fmla="*/ 712286 h 712286"/>
              <a:gd name="connsiteX9" fmla="*/ 0 w 1919146"/>
              <a:gd name="connsiteY9" fmla="*/ 363266 h 712286"/>
              <a:gd name="connsiteX10" fmla="*/ 0 w 1919146"/>
              <a:gd name="connsiteY10" fmla="*/ 0 h 71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6" h="712286" fill="none" extrusionOk="0">
                <a:moveTo>
                  <a:pt x="0" y="0"/>
                </a:moveTo>
                <a:cubicBezTo>
                  <a:pt x="205895" y="7291"/>
                  <a:pt x="392235" y="-6859"/>
                  <a:pt x="601332" y="0"/>
                </a:cubicBezTo>
                <a:cubicBezTo>
                  <a:pt x="810429" y="6859"/>
                  <a:pt x="1001085" y="-12228"/>
                  <a:pt x="1221856" y="0"/>
                </a:cubicBezTo>
                <a:cubicBezTo>
                  <a:pt x="1442627" y="12228"/>
                  <a:pt x="1728061" y="8696"/>
                  <a:pt x="1919146" y="0"/>
                </a:cubicBezTo>
                <a:cubicBezTo>
                  <a:pt x="1919910" y="130241"/>
                  <a:pt x="1935707" y="216241"/>
                  <a:pt x="1919146" y="370389"/>
                </a:cubicBezTo>
                <a:cubicBezTo>
                  <a:pt x="1902585" y="524537"/>
                  <a:pt x="1917769" y="550365"/>
                  <a:pt x="1919146" y="712286"/>
                </a:cubicBezTo>
                <a:cubicBezTo>
                  <a:pt x="1679344" y="700389"/>
                  <a:pt x="1609233" y="727177"/>
                  <a:pt x="1317814" y="712286"/>
                </a:cubicBezTo>
                <a:cubicBezTo>
                  <a:pt x="1026395" y="697395"/>
                  <a:pt x="821639" y="733206"/>
                  <a:pt x="658907" y="712286"/>
                </a:cubicBezTo>
                <a:cubicBezTo>
                  <a:pt x="496175" y="691366"/>
                  <a:pt x="191208" y="696711"/>
                  <a:pt x="0" y="712286"/>
                </a:cubicBezTo>
                <a:cubicBezTo>
                  <a:pt x="-6736" y="542469"/>
                  <a:pt x="3407" y="502663"/>
                  <a:pt x="0" y="363266"/>
                </a:cubicBezTo>
                <a:cubicBezTo>
                  <a:pt x="-3407" y="223869"/>
                  <a:pt x="-8570" y="115340"/>
                  <a:pt x="0" y="0"/>
                </a:cubicBezTo>
                <a:close/>
              </a:path>
              <a:path w="1919146" h="712286" stroke="0" extrusionOk="0">
                <a:moveTo>
                  <a:pt x="0" y="0"/>
                </a:moveTo>
                <a:cubicBezTo>
                  <a:pt x="305178" y="-29027"/>
                  <a:pt x="346591" y="29679"/>
                  <a:pt x="678098" y="0"/>
                </a:cubicBezTo>
                <a:cubicBezTo>
                  <a:pt x="1009605" y="-29679"/>
                  <a:pt x="1059147" y="28096"/>
                  <a:pt x="1317814" y="0"/>
                </a:cubicBezTo>
                <a:cubicBezTo>
                  <a:pt x="1576481" y="-28096"/>
                  <a:pt x="1634913" y="19409"/>
                  <a:pt x="1919146" y="0"/>
                </a:cubicBezTo>
                <a:cubicBezTo>
                  <a:pt x="1935675" y="99492"/>
                  <a:pt x="1913375" y="216713"/>
                  <a:pt x="1919146" y="341897"/>
                </a:cubicBezTo>
                <a:cubicBezTo>
                  <a:pt x="1924917" y="467081"/>
                  <a:pt x="1936764" y="545173"/>
                  <a:pt x="1919146" y="712286"/>
                </a:cubicBezTo>
                <a:cubicBezTo>
                  <a:pt x="1670037" y="701089"/>
                  <a:pt x="1496004" y="691123"/>
                  <a:pt x="1241048" y="712286"/>
                </a:cubicBezTo>
                <a:cubicBezTo>
                  <a:pt x="986092" y="733449"/>
                  <a:pt x="830741" y="726921"/>
                  <a:pt x="620524" y="712286"/>
                </a:cubicBezTo>
                <a:cubicBezTo>
                  <a:pt x="410307" y="697651"/>
                  <a:pt x="283218" y="682337"/>
                  <a:pt x="0" y="712286"/>
                </a:cubicBezTo>
                <a:cubicBezTo>
                  <a:pt x="-16335" y="625075"/>
                  <a:pt x="-13115" y="448461"/>
                  <a:pt x="0" y="356143"/>
                </a:cubicBezTo>
                <a:cubicBezTo>
                  <a:pt x="13115" y="263825"/>
                  <a:pt x="224" y="170816"/>
                  <a:pt x="0" y="0"/>
                </a:cubicBezTo>
                <a:close/>
              </a:path>
            </a:pathLst>
          </a:custGeom>
          <a:solidFill>
            <a:srgbClr val="FFF2CC"/>
          </a:solidFill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Root . Minmax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F76B1-EF8B-B658-1330-002ED8B10366}"/>
              </a:ext>
            </a:extLst>
          </p:cNvPr>
          <p:cNvSpPr txBox="1"/>
          <p:nvPr/>
        </p:nvSpPr>
        <p:spPr>
          <a:xfrm>
            <a:off x="1263868" y="2915050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12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A8BB7F-EBE8-A979-0924-BCFD396D304C}"/>
              </a:ext>
            </a:extLst>
          </p:cNvPr>
          <p:cNvCxnSpPr>
            <a:cxnSpLocks/>
          </p:cNvCxnSpPr>
          <p:nvPr/>
        </p:nvCxnSpPr>
        <p:spPr>
          <a:xfrm>
            <a:off x="925616" y="3665600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87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BBE443-196C-51E8-84FC-75E0A936CA36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BFC6B0-5737-DF89-6AB3-CB5B8B7C7197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ACBF3F-C714-6274-711E-E6AFF8AB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5247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4341704-C782-E9AB-7359-DD0FCE7187B1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ABD71-2700-9105-3509-56D95324A445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52453-302E-8ABC-7750-507347CEEBD6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1619" y="0"/>
            <a:ext cx="12190381" cy="685800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2866430" y="2459504"/>
            <a:ext cx="6459140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Multi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LightGBM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495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8D50127-A6D6-607E-DCC9-C139E690EBFD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74330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8E73B2-FE37-4BF9-E3C3-D99DCD069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4377"/>
              </p:ext>
            </p:extLst>
          </p:nvPr>
        </p:nvGraphicFramePr>
        <p:xfrm>
          <a:off x="4768886" y="3674222"/>
          <a:ext cx="6820420" cy="1153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1748631224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1118074040"/>
                    </a:ext>
                  </a:extLst>
                </a:gridCol>
              </a:tblGrid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43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52E0E6C-FD76-F0B7-B8A8-A99E66645829}"/>
              </a:ext>
            </a:extLst>
          </p:cNvPr>
          <p:cNvGrpSpPr/>
          <p:nvPr/>
        </p:nvGrpSpPr>
        <p:grpSpPr>
          <a:xfrm>
            <a:off x="1977042" y="1800000"/>
            <a:ext cx="8237915" cy="4498587"/>
            <a:chOff x="3351391" y="1708712"/>
            <a:chExt cx="8237915" cy="44985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660005-3F64-1B5E-2B16-3A1AFCC1CB56}"/>
                </a:ext>
              </a:extLst>
            </p:cNvPr>
            <p:cNvSpPr/>
            <p:nvPr/>
          </p:nvSpPr>
          <p:spPr>
            <a:xfrm>
              <a:off x="3351391" y="2880745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74D2839-995E-E6E3-9B9A-5DB495BC7412}"/>
                </a:ext>
              </a:extLst>
            </p:cNvPr>
            <p:cNvGrpSpPr/>
            <p:nvPr/>
          </p:nvGrpSpPr>
          <p:grpSpPr>
            <a:xfrm>
              <a:off x="6297292" y="1708712"/>
              <a:ext cx="2358416" cy="4465934"/>
              <a:chOff x="5520944" y="1026161"/>
              <a:chExt cx="2658208" cy="523401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B001695-DA46-93FD-0346-6F344DB01A14}"/>
                  </a:ext>
                </a:extLst>
              </p:cNvPr>
              <p:cNvSpPr/>
              <p:nvPr/>
            </p:nvSpPr>
            <p:spPr>
              <a:xfrm>
                <a:off x="5520944" y="1026161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ko-KR" sz="2000" dirty="0" err="1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UpSample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C7FBE4-71FB-DEF3-AD6A-6376C1CB4A18}"/>
                  </a:ext>
                </a:extLst>
              </p:cNvPr>
              <p:cNvSpPr/>
              <p:nvPr/>
            </p:nvSpPr>
            <p:spPr>
              <a:xfrm>
                <a:off x="5520944" y="2399767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 err="1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UpSample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-Root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193C82-89E6-FED5-AC10-CF6AEE5D1FE5}"/>
                  </a:ext>
                </a:extLst>
              </p:cNvPr>
              <p:cNvSpPr/>
              <p:nvPr/>
            </p:nvSpPr>
            <p:spPr>
              <a:xfrm>
                <a:off x="5534811" y="3773373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 err="1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UpSample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-Minmax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7CAA219-4B84-F648-4C2B-6CC66EAF7B47}"/>
                  </a:ext>
                </a:extLst>
              </p:cNvPr>
              <p:cNvSpPr/>
              <p:nvPr/>
            </p:nvSpPr>
            <p:spPr>
              <a:xfrm>
                <a:off x="5534811" y="5146980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 err="1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UpSample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– 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Root . Minmax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A0939EA-9891-196F-61AF-0A8124A0ED49}"/>
                </a:ext>
              </a:extLst>
            </p:cNvPr>
            <p:cNvGrpSpPr/>
            <p:nvPr/>
          </p:nvGrpSpPr>
          <p:grpSpPr>
            <a:xfrm>
              <a:off x="9230890" y="1708712"/>
              <a:ext cx="2358416" cy="4465934"/>
              <a:chOff x="8985152" y="1026161"/>
              <a:chExt cx="2658208" cy="523401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B96AB31-CD2F-D06A-A200-079067C28A6F}"/>
                  </a:ext>
                </a:extLst>
              </p:cNvPr>
              <p:cNvSpPr/>
              <p:nvPr/>
            </p:nvSpPr>
            <p:spPr>
              <a:xfrm>
                <a:off x="8985152" y="1026161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rgbClr val="F1E7F9"/>
              </a:solidFill>
              <a:ln w="28575"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SMOTE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216CCA-C957-2EA5-079D-869593A34E0F}"/>
                  </a:ext>
                </a:extLst>
              </p:cNvPr>
              <p:cNvSpPr/>
              <p:nvPr/>
            </p:nvSpPr>
            <p:spPr>
              <a:xfrm>
                <a:off x="8985152" y="2399767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rgbClr val="F1E7F9"/>
              </a:solidFill>
              <a:ln w="28575"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SMOTE - Root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778A052-16CA-3839-7108-6CF81CC2B4A4}"/>
                  </a:ext>
                </a:extLst>
              </p:cNvPr>
              <p:cNvSpPr/>
              <p:nvPr/>
            </p:nvSpPr>
            <p:spPr>
              <a:xfrm>
                <a:off x="8999019" y="3773373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rgbClr val="F1E7F9"/>
              </a:solidFill>
              <a:ln w="28575"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SMOTE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- Minmax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F80EEF0-38B6-8172-9997-C31C9B78C1AA}"/>
                  </a:ext>
                </a:extLst>
              </p:cNvPr>
              <p:cNvSpPr/>
              <p:nvPr/>
            </p:nvSpPr>
            <p:spPr>
              <a:xfrm>
                <a:off x="8999019" y="5146980"/>
                <a:ext cx="2644341" cy="1113191"/>
              </a:xfrm>
              <a:custGeom>
                <a:avLst/>
                <a:gdLst>
                  <a:gd name="connsiteX0" fmla="*/ 0 w 2644341"/>
                  <a:gd name="connsiteY0" fmla="*/ 0 h 1113191"/>
                  <a:gd name="connsiteX1" fmla="*/ 634642 w 2644341"/>
                  <a:gd name="connsiteY1" fmla="*/ 0 h 1113191"/>
                  <a:gd name="connsiteX2" fmla="*/ 1348614 w 2644341"/>
                  <a:gd name="connsiteY2" fmla="*/ 0 h 1113191"/>
                  <a:gd name="connsiteX3" fmla="*/ 2062586 w 2644341"/>
                  <a:gd name="connsiteY3" fmla="*/ 0 h 1113191"/>
                  <a:gd name="connsiteX4" fmla="*/ 2644341 w 2644341"/>
                  <a:gd name="connsiteY4" fmla="*/ 0 h 1113191"/>
                  <a:gd name="connsiteX5" fmla="*/ 2644341 w 2644341"/>
                  <a:gd name="connsiteY5" fmla="*/ 545464 h 1113191"/>
                  <a:gd name="connsiteX6" fmla="*/ 2644341 w 2644341"/>
                  <a:gd name="connsiteY6" fmla="*/ 1113191 h 1113191"/>
                  <a:gd name="connsiteX7" fmla="*/ 1930369 w 2644341"/>
                  <a:gd name="connsiteY7" fmla="*/ 1113191 h 1113191"/>
                  <a:gd name="connsiteX8" fmla="*/ 1295727 w 2644341"/>
                  <a:gd name="connsiteY8" fmla="*/ 1113191 h 1113191"/>
                  <a:gd name="connsiteX9" fmla="*/ 713972 w 2644341"/>
                  <a:gd name="connsiteY9" fmla="*/ 1113191 h 1113191"/>
                  <a:gd name="connsiteX10" fmla="*/ 0 w 2644341"/>
                  <a:gd name="connsiteY10" fmla="*/ 1113191 h 1113191"/>
                  <a:gd name="connsiteX11" fmla="*/ 0 w 2644341"/>
                  <a:gd name="connsiteY11" fmla="*/ 578859 h 1113191"/>
                  <a:gd name="connsiteX12" fmla="*/ 0 w 2644341"/>
                  <a:gd name="connsiteY12" fmla="*/ 0 h 1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4341" h="1113191" fill="none" extrusionOk="0">
                    <a:moveTo>
                      <a:pt x="0" y="0"/>
                    </a:moveTo>
                    <a:cubicBezTo>
                      <a:pt x="144972" y="27137"/>
                      <a:pt x="480545" y="-17413"/>
                      <a:pt x="634642" y="0"/>
                    </a:cubicBezTo>
                    <a:cubicBezTo>
                      <a:pt x="788739" y="17413"/>
                      <a:pt x="1040669" y="6250"/>
                      <a:pt x="1348614" y="0"/>
                    </a:cubicBezTo>
                    <a:cubicBezTo>
                      <a:pt x="1656559" y="-6250"/>
                      <a:pt x="1774201" y="-7830"/>
                      <a:pt x="2062586" y="0"/>
                    </a:cubicBezTo>
                    <a:cubicBezTo>
                      <a:pt x="2350971" y="7830"/>
                      <a:pt x="2371699" y="-10199"/>
                      <a:pt x="2644341" y="0"/>
                    </a:cubicBezTo>
                    <a:cubicBezTo>
                      <a:pt x="2654986" y="251155"/>
                      <a:pt x="2617289" y="399316"/>
                      <a:pt x="2644341" y="545464"/>
                    </a:cubicBezTo>
                    <a:cubicBezTo>
                      <a:pt x="2671393" y="691612"/>
                      <a:pt x="2637328" y="946742"/>
                      <a:pt x="2644341" y="1113191"/>
                    </a:cubicBezTo>
                    <a:cubicBezTo>
                      <a:pt x="2484271" y="1141691"/>
                      <a:pt x="2105465" y="1078346"/>
                      <a:pt x="1930369" y="1113191"/>
                    </a:cubicBezTo>
                    <a:cubicBezTo>
                      <a:pt x="1755273" y="1148036"/>
                      <a:pt x="1428636" y="1112399"/>
                      <a:pt x="1295727" y="1113191"/>
                    </a:cubicBezTo>
                    <a:cubicBezTo>
                      <a:pt x="1162818" y="1113983"/>
                      <a:pt x="885656" y="1133681"/>
                      <a:pt x="713972" y="1113191"/>
                    </a:cubicBezTo>
                    <a:cubicBezTo>
                      <a:pt x="542289" y="1092701"/>
                      <a:pt x="253714" y="1078060"/>
                      <a:pt x="0" y="1113191"/>
                    </a:cubicBezTo>
                    <a:cubicBezTo>
                      <a:pt x="-13896" y="888669"/>
                      <a:pt x="10605" y="802804"/>
                      <a:pt x="0" y="578859"/>
                    </a:cubicBezTo>
                    <a:cubicBezTo>
                      <a:pt x="-10605" y="354914"/>
                      <a:pt x="16588" y="131175"/>
                      <a:pt x="0" y="0"/>
                    </a:cubicBezTo>
                    <a:close/>
                  </a:path>
                  <a:path w="2644341" h="1113191" stroke="0" extrusionOk="0">
                    <a:moveTo>
                      <a:pt x="0" y="0"/>
                    </a:moveTo>
                    <a:cubicBezTo>
                      <a:pt x="331536" y="14574"/>
                      <a:pt x="371667" y="13604"/>
                      <a:pt x="713972" y="0"/>
                    </a:cubicBezTo>
                    <a:cubicBezTo>
                      <a:pt x="1056277" y="-13604"/>
                      <a:pt x="1092015" y="-16954"/>
                      <a:pt x="1375057" y="0"/>
                    </a:cubicBezTo>
                    <a:cubicBezTo>
                      <a:pt x="1658100" y="16954"/>
                      <a:pt x="2339755" y="-29386"/>
                      <a:pt x="2644341" y="0"/>
                    </a:cubicBezTo>
                    <a:cubicBezTo>
                      <a:pt x="2620870" y="150706"/>
                      <a:pt x="2666033" y="347243"/>
                      <a:pt x="2644341" y="534332"/>
                    </a:cubicBezTo>
                    <a:cubicBezTo>
                      <a:pt x="2622649" y="721421"/>
                      <a:pt x="2633348" y="954373"/>
                      <a:pt x="2644341" y="1113191"/>
                    </a:cubicBezTo>
                    <a:cubicBezTo>
                      <a:pt x="2479488" y="1078098"/>
                      <a:pt x="2207019" y="1141962"/>
                      <a:pt x="1930369" y="1113191"/>
                    </a:cubicBezTo>
                    <a:cubicBezTo>
                      <a:pt x="1653719" y="1084420"/>
                      <a:pt x="1513417" y="1115574"/>
                      <a:pt x="1295727" y="1113191"/>
                    </a:cubicBezTo>
                    <a:cubicBezTo>
                      <a:pt x="1078037" y="1110808"/>
                      <a:pt x="882422" y="1119380"/>
                      <a:pt x="661085" y="1113191"/>
                    </a:cubicBezTo>
                    <a:cubicBezTo>
                      <a:pt x="439748" y="1107002"/>
                      <a:pt x="245595" y="1145950"/>
                      <a:pt x="0" y="1113191"/>
                    </a:cubicBezTo>
                    <a:cubicBezTo>
                      <a:pt x="-707" y="849370"/>
                      <a:pt x="10537" y="770593"/>
                      <a:pt x="0" y="534332"/>
                    </a:cubicBezTo>
                    <a:cubicBezTo>
                      <a:pt x="-10537" y="298071"/>
                      <a:pt x="13650" y="113685"/>
                      <a:pt x="0" y="0"/>
                    </a:cubicBezTo>
                    <a:close/>
                  </a:path>
                </a:pathLst>
              </a:custGeom>
              <a:solidFill>
                <a:srgbClr val="F1E7F9"/>
              </a:solidFill>
              <a:ln w="28575"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315144347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SMOTE – 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Root . Minmax</a:t>
                </a:r>
                <a:endPara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001254-EEDD-080F-D213-211B3F485B4E}"/>
                </a:ext>
              </a:extLst>
            </p:cNvPr>
            <p:cNvSpPr/>
            <p:nvPr/>
          </p:nvSpPr>
          <p:spPr>
            <a:xfrm>
              <a:off x="3375996" y="1708712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94C62E-57A6-3400-86AD-23C397FD3CEC}"/>
                </a:ext>
              </a:extLst>
            </p:cNvPr>
            <p:cNvSpPr/>
            <p:nvPr/>
          </p:nvSpPr>
          <p:spPr>
            <a:xfrm>
              <a:off x="3388235" y="4069917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ED67EC-44E2-0214-1051-2C51AAD5A654}"/>
                </a:ext>
              </a:extLst>
            </p:cNvPr>
            <p:cNvSpPr/>
            <p:nvPr/>
          </p:nvSpPr>
          <p:spPr>
            <a:xfrm>
              <a:off x="3388235" y="5250521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F32720-4BA6-D975-CB5A-467DC275FEA9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9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Multi-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2F12E5-0D8E-D3FE-F5BF-71487E7F37EF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42" name="Picture 2" descr="1. 배달의 민족 선택 배경">
              <a:extLst>
                <a:ext uri="{FF2B5EF4-FFF2-40B4-BE49-F238E27FC236}">
                  <a16:creationId xmlns:a16="http://schemas.microsoft.com/office/drawing/2014/main" id="{25A0486E-70C7-DA01-8082-68A898FA3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09D60ED-B769-CDA4-AAD8-D605E579E6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0" y="706542"/>
              <a:ext cx="7721600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3ECBEA-C6E3-E7FB-9493-EB062D245B21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LightGBM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5" name="그래픽 44" descr="종 단색으로 채워진">
              <a:extLst>
                <a:ext uri="{FF2B5EF4-FFF2-40B4-BE49-F238E27FC236}">
                  <a16:creationId xmlns:a16="http://schemas.microsoft.com/office/drawing/2014/main" id="{2E54AE93-A651-39EA-78BE-178739F8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46" name="그래픽 45" descr="종 윤곽선">
              <a:extLst>
                <a:ext uri="{FF2B5EF4-FFF2-40B4-BE49-F238E27FC236}">
                  <a16:creationId xmlns:a16="http://schemas.microsoft.com/office/drawing/2014/main" id="{699376B4-C3B7-76C5-2459-A0DB2BDF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47" name="그래픽 46" descr="종 윤곽선">
              <a:extLst>
                <a:ext uri="{FF2B5EF4-FFF2-40B4-BE49-F238E27FC236}">
                  <a16:creationId xmlns:a16="http://schemas.microsoft.com/office/drawing/2014/main" id="{42BE713F-BB21-2A68-4ADD-27BCC9BA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48" name="그래픽 47" descr="종 윤곽선">
              <a:extLst>
                <a:ext uri="{FF2B5EF4-FFF2-40B4-BE49-F238E27FC236}">
                  <a16:creationId xmlns:a16="http://schemas.microsoft.com/office/drawing/2014/main" id="{D696532D-9D55-44A6-3FCD-F59ED8A3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911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B214F1-4327-1BC4-E08D-2E3AA9C9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0" y="1260000"/>
            <a:ext cx="6984000" cy="523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90A79A-217E-2821-6E23-7565D444C533}"/>
              </a:ext>
            </a:extLst>
          </p:cNvPr>
          <p:cNvSpPr/>
          <p:nvPr/>
        </p:nvSpPr>
        <p:spPr>
          <a:xfrm>
            <a:off x="1737540" y="2037166"/>
            <a:ext cx="1919146" cy="709200"/>
          </a:xfrm>
          <a:custGeom>
            <a:avLst/>
            <a:gdLst>
              <a:gd name="connsiteX0" fmla="*/ 0 w 1919146"/>
              <a:gd name="connsiteY0" fmla="*/ 0 h 709200"/>
              <a:gd name="connsiteX1" fmla="*/ 601332 w 1919146"/>
              <a:gd name="connsiteY1" fmla="*/ 0 h 709200"/>
              <a:gd name="connsiteX2" fmla="*/ 1221856 w 1919146"/>
              <a:gd name="connsiteY2" fmla="*/ 0 h 709200"/>
              <a:gd name="connsiteX3" fmla="*/ 1919146 w 1919146"/>
              <a:gd name="connsiteY3" fmla="*/ 0 h 709200"/>
              <a:gd name="connsiteX4" fmla="*/ 1919146 w 1919146"/>
              <a:gd name="connsiteY4" fmla="*/ 368784 h 709200"/>
              <a:gd name="connsiteX5" fmla="*/ 1919146 w 1919146"/>
              <a:gd name="connsiteY5" fmla="*/ 709200 h 709200"/>
              <a:gd name="connsiteX6" fmla="*/ 1317814 w 1919146"/>
              <a:gd name="connsiteY6" fmla="*/ 709200 h 709200"/>
              <a:gd name="connsiteX7" fmla="*/ 658907 w 1919146"/>
              <a:gd name="connsiteY7" fmla="*/ 709200 h 709200"/>
              <a:gd name="connsiteX8" fmla="*/ 0 w 1919146"/>
              <a:gd name="connsiteY8" fmla="*/ 709200 h 709200"/>
              <a:gd name="connsiteX9" fmla="*/ 0 w 1919146"/>
              <a:gd name="connsiteY9" fmla="*/ 361692 h 709200"/>
              <a:gd name="connsiteX10" fmla="*/ 0 w 1919146"/>
              <a:gd name="connsiteY10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6" h="709200" fill="none" extrusionOk="0">
                <a:moveTo>
                  <a:pt x="0" y="0"/>
                </a:moveTo>
                <a:cubicBezTo>
                  <a:pt x="205895" y="7291"/>
                  <a:pt x="392235" y="-6859"/>
                  <a:pt x="601332" y="0"/>
                </a:cubicBezTo>
                <a:cubicBezTo>
                  <a:pt x="810429" y="6859"/>
                  <a:pt x="1001085" y="-12228"/>
                  <a:pt x="1221856" y="0"/>
                </a:cubicBezTo>
                <a:cubicBezTo>
                  <a:pt x="1442627" y="12228"/>
                  <a:pt x="1728061" y="8696"/>
                  <a:pt x="1919146" y="0"/>
                </a:cubicBezTo>
                <a:cubicBezTo>
                  <a:pt x="1927865" y="134726"/>
                  <a:pt x="1928597" y="249280"/>
                  <a:pt x="1919146" y="368784"/>
                </a:cubicBezTo>
                <a:cubicBezTo>
                  <a:pt x="1909695" y="488288"/>
                  <a:pt x="1927927" y="629238"/>
                  <a:pt x="1919146" y="709200"/>
                </a:cubicBezTo>
                <a:cubicBezTo>
                  <a:pt x="1679344" y="697303"/>
                  <a:pt x="1609233" y="724091"/>
                  <a:pt x="1317814" y="709200"/>
                </a:cubicBezTo>
                <a:cubicBezTo>
                  <a:pt x="1026395" y="694309"/>
                  <a:pt x="821639" y="730120"/>
                  <a:pt x="658907" y="709200"/>
                </a:cubicBezTo>
                <a:cubicBezTo>
                  <a:pt x="496175" y="688280"/>
                  <a:pt x="191208" y="693625"/>
                  <a:pt x="0" y="709200"/>
                </a:cubicBezTo>
                <a:cubicBezTo>
                  <a:pt x="-12960" y="554049"/>
                  <a:pt x="-222" y="455684"/>
                  <a:pt x="0" y="361692"/>
                </a:cubicBezTo>
                <a:cubicBezTo>
                  <a:pt x="222" y="267700"/>
                  <a:pt x="16100" y="108213"/>
                  <a:pt x="0" y="0"/>
                </a:cubicBezTo>
                <a:close/>
              </a:path>
              <a:path w="1919146" h="709200" stroke="0" extrusionOk="0">
                <a:moveTo>
                  <a:pt x="0" y="0"/>
                </a:moveTo>
                <a:cubicBezTo>
                  <a:pt x="305178" y="-29027"/>
                  <a:pt x="346591" y="29679"/>
                  <a:pt x="678098" y="0"/>
                </a:cubicBezTo>
                <a:cubicBezTo>
                  <a:pt x="1009605" y="-29679"/>
                  <a:pt x="1059147" y="28096"/>
                  <a:pt x="1317814" y="0"/>
                </a:cubicBezTo>
                <a:cubicBezTo>
                  <a:pt x="1576481" y="-28096"/>
                  <a:pt x="1634913" y="19409"/>
                  <a:pt x="1919146" y="0"/>
                </a:cubicBezTo>
                <a:cubicBezTo>
                  <a:pt x="1926468" y="149931"/>
                  <a:pt x="1918328" y="190422"/>
                  <a:pt x="1919146" y="340416"/>
                </a:cubicBezTo>
                <a:cubicBezTo>
                  <a:pt x="1919964" y="490410"/>
                  <a:pt x="1907344" y="617177"/>
                  <a:pt x="1919146" y="709200"/>
                </a:cubicBezTo>
                <a:cubicBezTo>
                  <a:pt x="1670037" y="698003"/>
                  <a:pt x="1496004" y="688037"/>
                  <a:pt x="1241048" y="709200"/>
                </a:cubicBezTo>
                <a:cubicBezTo>
                  <a:pt x="986092" y="730363"/>
                  <a:pt x="830741" y="723835"/>
                  <a:pt x="620524" y="709200"/>
                </a:cubicBezTo>
                <a:cubicBezTo>
                  <a:pt x="410307" y="694565"/>
                  <a:pt x="283218" y="679251"/>
                  <a:pt x="0" y="709200"/>
                </a:cubicBezTo>
                <a:cubicBezTo>
                  <a:pt x="6363" y="540463"/>
                  <a:pt x="12527" y="508904"/>
                  <a:pt x="0" y="354600"/>
                </a:cubicBezTo>
                <a:cubicBezTo>
                  <a:pt x="-12527" y="200296"/>
                  <a:pt x="-15082" y="145331"/>
                  <a:pt x="0" y="0"/>
                </a:cubicBezTo>
                <a:close/>
              </a:path>
            </a:pathLst>
          </a:custGeom>
          <a:solidFill>
            <a:srgbClr val="F1E7F9"/>
          </a:solidFill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SMOTE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Root . Minmax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A4AD39-6717-6FB1-5A8E-F775BF50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56783"/>
              </p:ext>
            </p:extLst>
          </p:nvPr>
        </p:nvGraphicFramePr>
        <p:xfrm>
          <a:off x="1484518" y="3814411"/>
          <a:ext cx="2425190" cy="2396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6698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72737E-8C17-BDDD-27DB-867B44F1DE04}"/>
              </a:ext>
            </a:extLst>
          </p:cNvPr>
          <p:cNvSpPr txBox="1"/>
          <p:nvPr/>
        </p:nvSpPr>
        <p:spPr>
          <a:xfrm>
            <a:off x="1263868" y="2907456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BF02C-DCC9-AD0B-3C2D-9395F7762838}"/>
              </a:ext>
            </a:extLst>
          </p:cNvPr>
          <p:cNvSpPr txBox="1"/>
          <p:nvPr/>
        </p:nvSpPr>
        <p:spPr>
          <a:xfrm>
            <a:off x="4470400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D6D966-0785-523E-3151-3982C9C9F4D4}"/>
              </a:ext>
            </a:extLst>
          </p:cNvPr>
          <p:cNvCxnSpPr>
            <a:cxnSpLocks/>
          </p:cNvCxnSpPr>
          <p:nvPr/>
        </p:nvCxnSpPr>
        <p:spPr>
          <a:xfrm>
            <a:off x="925616" y="3653321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A37936-268D-2C75-999C-4F56CA89D463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24" name="Picture 2" descr="1. 배달의 민족 선택 배경">
              <a:extLst>
                <a:ext uri="{FF2B5EF4-FFF2-40B4-BE49-F238E27FC236}">
                  <a16:creationId xmlns:a16="http://schemas.microsoft.com/office/drawing/2014/main" id="{6E28E1D4-81FD-759B-22A7-00F9474E7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D5CB70-30F5-ED2B-37F0-4A33CF7D4C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0" y="706542"/>
              <a:ext cx="7721600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576CC-9F9A-F069-9805-F06FA5C92941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LightGBM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7" name="그래픽 26" descr="종 단색으로 채워진">
              <a:extLst>
                <a:ext uri="{FF2B5EF4-FFF2-40B4-BE49-F238E27FC236}">
                  <a16:creationId xmlns:a16="http://schemas.microsoft.com/office/drawing/2014/main" id="{B46B0262-54EC-A4A6-DCB5-078B47471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8" name="그래픽 27" descr="종 윤곽선">
              <a:extLst>
                <a:ext uri="{FF2B5EF4-FFF2-40B4-BE49-F238E27FC236}">
                  <a16:creationId xmlns:a16="http://schemas.microsoft.com/office/drawing/2014/main" id="{3819CA15-0E67-5942-8353-10FFE61F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9" name="그래픽 28" descr="종 윤곽선">
              <a:extLst>
                <a:ext uri="{FF2B5EF4-FFF2-40B4-BE49-F238E27FC236}">
                  <a16:creationId xmlns:a16="http://schemas.microsoft.com/office/drawing/2014/main" id="{D91F9B2F-2837-B4F2-83B7-17FA5EC6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30" name="그래픽 29" descr="종 윤곽선">
              <a:extLst>
                <a:ext uri="{FF2B5EF4-FFF2-40B4-BE49-F238E27FC236}">
                  <a16:creationId xmlns:a16="http://schemas.microsoft.com/office/drawing/2014/main" id="{2D37D2FF-DD7C-B0C8-1458-49ECB557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17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D58EB8-10D8-F583-5897-57E6781A79C9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B9EF89A-FABE-247B-7DC0-C7703FEF5AEC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EA4307-806C-655B-06FF-5E55F63D9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5247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EDBAD7D-691A-F5FC-39BA-DFEBE6E3201D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61596-8B11-04CA-4E17-A7C3551867A8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AD5C1B-CBB3-A42C-9896-56DE912F6ABB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11451" y="0"/>
            <a:ext cx="12283440" cy="694944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1614645" y="2459504"/>
            <a:ext cx="8962711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One vs Rest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LightGBM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47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8E73B2-FE37-4BF9-E3C3-D99DCD069409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3674222"/>
          <a:ext cx="6820420" cy="1153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1748631224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1118074040"/>
                    </a:ext>
                  </a:extLst>
                </a:gridCol>
              </a:tblGrid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0600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C338B6-0D0E-F9CB-461C-0CC553295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7943"/>
              </p:ext>
            </p:extLst>
          </p:nvPr>
        </p:nvGraphicFramePr>
        <p:xfrm>
          <a:off x="1166821" y="4059558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212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D416D26-A610-1EAE-559C-58FDA2F187A4}"/>
              </a:ext>
            </a:extLst>
          </p:cNvPr>
          <p:cNvGrpSpPr/>
          <p:nvPr/>
        </p:nvGrpSpPr>
        <p:grpSpPr>
          <a:xfrm>
            <a:off x="1977043" y="1800000"/>
            <a:ext cx="8237915" cy="4509288"/>
            <a:chOff x="3351391" y="1708712"/>
            <a:chExt cx="8237915" cy="45092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8BDC59-AEB2-0405-2F8B-1101DF608F7D}"/>
                </a:ext>
              </a:extLst>
            </p:cNvPr>
            <p:cNvSpPr/>
            <p:nvPr/>
          </p:nvSpPr>
          <p:spPr>
            <a:xfrm>
              <a:off x="3351391" y="1708712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4CC37-2BFE-9987-3842-10F48D35A688}"/>
                </a:ext>
              </a:extLst>
            </p:cNvPr>
            <p:cNvSpPr/>
            <p:nvPr/>
          </p:nvSpPr>
          <p:spPr>
            <a:xfrm>
              <a:off x="3363694" y="4052778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F216CCA-C957-2EA5-079D-869593A34E0F}"/>
                </a:ext>
              </a:extLst>
            </p:cNvPr>
            <p:cNvSpPr/>
            <p:nvPr/>
          </p:nvSpPr>
          <p:spPr>
            <a:xfrm>
              <a:off x="9230890" y="2880745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EF4F48-4069-F6CB-7D5F-71AC73A1D0E1}"/>
                </a:ext>
              </a:extLst>
            </p:cNvPr>
            <p:cNvSpPr/>
            <p:nvPr/>
          </p:nvSpPr>
          <p:spPr>
            <a:xfrm>
              <a:off x="3375996" y="2889315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2302C4F-9E93-8F75-56D9-6E41F9D648F3}"/>
                </a:ext>
              </a:extLst>
            </p:cNvPr>
            <p:cNvSpPr/>
            <p:nvPr/>
          </p:nvSpPr>
          <p:spPr>
            <a:xfrm>
              <a:off x="3388235" y="5250521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97175A-48BA-89A2-820D-FFF45F0F1A50}"/>
                </a:ext>
              </a:extLst>
            </p:cNvPr>
            <p:cNvSpPr/>
            <p:nvPr/>
          </p:nvSpPr>
          <p:spPr>
            <a:xfrm>
              <a:off x="6296367" y="1708712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5760F4-17CA-37D0-5FD2-869E76E0123A}"/>
                </a:ext>
              </a:extLst>
            </p:cNvPr>
            <p:cNvSpPr/>
            <p:nvPr/>
          </p:nvSpPr>
          <p:spPr>
            <a:xfrm>
              <a:off x="6296367" y="2889315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8AEAE86-BD1B-72D4-4FD2-9D73EA32415B}"/>
                </a:ext>
              </a:extLst>
            </p:cNvPr>
            <p:cNvSpPr/>
            <p:nvPr/>
          </p:nvSpPr>
          <p:spPr>
            <a:xfrm>
              <a:off x="6308606" y="4069917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B6276D0-5C8A-CB04-15D0-2FCF39D81C17}"/>
                </a:ext>
              </a:extLst>
            </p:cNvPr>
            <p:cNvSpPr/>
            <p:nvPr/>
          </p:nvSpPr>
          <p:spPr>
            <a:xfrm>
              <a:off x="6308606" y="5250521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70E8C5-EB22-4E5F-14DB-A535E4320436}"/>
                </a:ext>
              </a:extLst>
            </p:cNvPr>
            <p:cNvSpPr/>
            <p:nvPr/>
          </p:nvSpPr>
          <p:spPr>
            <a:xfrm>
              <a:off x="9243192" y="1719416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D752394-DCCF-70E2-5D5B-0C61C1BF4817}"/>
                </a:ext>
              </a:extLst>
            </p:cNvPr>
            <p:cNvSpPr/>
            <p:nvPr/>
          </p:nvSpPr>
          <p:spPr>
            <a:xfrm>
              <a:off x="9255431" y="4080619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F256A1-DD06-88AA-816F-BBF937C249B4}"/>
                </a:ext>
              </a:extLst>
            </p:cNvPr>
            <p:cNvSpPr/>
            <p:nvPr/>
          </p:nvSpPr>
          <p:spPr>
            <a:xfrm>
              <a:off x="9255431" y="5261222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0A4598-1D59-D002-CCAD-137C7703519A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2E8C00-14B2-AF9C-14FD-0BFAFDF4CE75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25C6BC31-5468-925E-FC96-E29170B11E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9C6372F-BE13-927D-A9A2-526E83F27B5A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0" y="706542"/>
              <a:ext cx="7721600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25BEDD-F5E4-3CC6-B984-7578C5B23B86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LightGBM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A7D72FED-B038-8E8C-02DB-3BA64081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0" name="그래픽 19" descr="종 윤곽선">
              <a:extLst>
                <a:ext uri="{FF2B5EF4-FFF2-40B4-BE49-F238E27FC236}">
                  <a16:creationId xmlns:a16="http://schemas.microsoft.com/office/drawing/2014/main" id="{7D9C9622-BD16-B307-92D8-617AB353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ABE3DCE5-B772-B9AC-F580-D19D0BCA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FE0596-D991-FF43-2B4D-407FE29D4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71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2456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125755" y="675371"/>
            <a:ext cx="903513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24561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E0C51-61EC-DDF3-42B4-1D1FB0D5B9E2}"/>
              </a:ext>
            </a:extLst>
          </p:cNvPr>
          <p:cNvSpPr txBox="1"/>
          <p:nvPr/>
        </p:nvSpPr>
        <p:spPr>
          <a:xfrm>
            <a:off x="1614160" y="5224899"/>
            <a:ext cx="36874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독립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15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종속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62176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7" name="그래픽 26" descr="확인 표시 단색으로 채워진">
            <a:extLst>
              <a:ext uri="{FF2B5EF4-FFF2-40B4-BE49-F238E27FC236}">
                <a16:creationId xmlns:a16="http://schemas.microsoft.com/office/drawing/2014/main" id="{E118816F-825F-3407-6EE7-E9CE7734C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025" y="5323981"/>
            <a:ext cx="211135" cy="293629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1530F6B-689D-74A9-81BE-BF5DF0FC9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665278"/>
              </p:ext>
            </p:extLst>
          </p:nvPr>
        </p:nvGraphicFramePr>
        <p:xfrm>
          <a:off x="7780980" y="1879408"/>
          <a:ext cx="3323636" cy="430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63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2004373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</a:tblGrid>
              <a:tr h="331068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한식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카페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디저트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돈까스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65099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치킨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패스트푸드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3205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아시안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1384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찜탕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5113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도시락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427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333C5F-CE85-BBFF-68BA-C94E14F49F70}"/>
              </a:ext>
            </a:extLst>
          </p:cNvPr>
          <p:cNvGrpSpPr/>
          <p:nvPr/>
        </p:nvGrpSpPr>
        <p:grpSpPr>
          <a:xfrm>
            <a:off x="979151" y="1339533"/>
            <a:ext cx="6253226" cy="3659032"/>
            <a:chOff x="1385313" y="1375936"/>
            <a:chExt cx="6253226" cy="36590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8B951B-9352-60FA-F367-E30EF1E96B91}"/>
                </a:ext>
              </a:extLst>
            </p:cNvPr>
            <p:cNvSpPr/>
            <p:nvPr/>
          </p:nvSpPr>
          <p:spPr>
            <a:xfrm>
              <a:off x="1385313" y="1694167"/>
              <a:ext cx="6253226" cy="3340801"/>
            </a:xfrm>
            <a:custGeom>
              <a:avLst/>
              <a:gdLst>
                <a:gd name="connsiteX0" fmla="*/ 0 w 6253226"/>
                <a:gd name="connsiteY0" fmla="*/ 0 h 3340801"/>
                <a:gd name="connsiteX1" fmla="*/ 505943 w 6253226"/>
                <a:gd name="connsiteY1" fmla="*/ 0 h 3340801"/>
                <a:gd name="connsiteX2" fmla="*/ 886821 w 6253226"/>
                <a:gd name="connsiteY2" fmla="*/ 0 h 3340801"/>
                <a:gd name="connsiteX3" fmla="*/ 1580361 w 6253226"/>
                <a:gd name="connsiteY3" fmla="*/ 0 h 3340801"/>
                <a:gd name="connsiteX4" fmla="*/ 2086304 w 6253226"/>
                <a:gd name="connsiteY4" fmla="*/ 0 h 3340801"/>
                <a:gd name="connsiteX5" fmla="*/ 2592246 w 6253226"/>
                <a:gd name="connsiteY5" fmla="*/ 0 h 3340801"/>
                <a:gd name="connsiteX6" fmla="*/ 3285786 w 6253226"/>
                <a:gd name="connsiteY6" fmla="*/ 0 h 3340801"/>
                <a:gd name="connsiteX7" fmla="*/ 3729197 w 6253226"/>
                <a:gd name="connsiteY7" fmla="*/ 0 h 3340801"/>
                <a:gd name="connsiteX8" fmla="*/ 4422736 w 6253226"/>
                <a:gd name="connsiteY8" fmla="*/ 0 h 3340801"/>
                <a:gd name="connsiteX9" fmla="*/ 5116276 w 6253226"/>
                <a:gd name="connsiteY9" fmla="*/ 0 h 3340801"/>
                <a:gd name="connsiteX10" fmla="*/ 5684751 w 6253226"/>
                <a:gd name="connsiteY10" fmla="*/ 0 h 3340801"/>
                <a:gd name="connsiteX11" fmla="*/ 6253226 w 6253226"/>
                <a:gd name="connsiteY11" fmla="*/ 0 h 3340801"/>
                <a:gd name="connsiteX12" fmla="*/ 6253226 w 6253226"/>
                <a:gd name="connsiteY12" fmla="*/ 523392 h 3340801"/>
                <a:gd name="connsiteX13" fmla="*/ 6253226 w 6253226"/>
                <a:gd name="connsiteY13" fmla="*/ 979968 h 3340801"/>
                <a:gd name="connsiteX14" fmla="*/ 6253226 w 6253226"/>
                <a:gd name="connsiteY14" fmla="*/ 1536768 h 3340801"/>
                <a:gd name="connsiteX15" fmla="*/ 6253226 w 6253226"/>
                <a:gd name="connsiteY15" fmla="*/ 2093569 h 3340801"/>
                <a:gd name="connsiteX16" fmla="*/ 6253226 w 6253226"/>
                <a:gd name="connsiteY16" fmla="*/ 2650369 h 3340801"/>
                <a:gd name="connsiteX17" fmla="*/ 6253226 w 6253226"/>
                <a:gd name="connsiteY17" fmla="*/ 3340801 h 3340801"/>
                <a:gd name="connsiteX18" fmla="*/ 5622219 w 6253226"/>
                <a:gd name="connsiteY18" fmla="*/ 3340801 h 3340801"/>
                <a:gd name="connsiteX19" fmla="*/ 5241340 w 6253226"/>
                <a:gd name="connsiteY19" fmla="*/ 3340801 h 3340801"/>
                <a:gd name="connsiteX20" fmla="*/ 4797930 w 6253226"/>
                <a:gd name="connsiteY20" fmla="*/ 3340801 h 3340801"/>
                <a:gd name="connsiteX21" fmla="*/ 4104390 w 6253226"/>
                <a:gd name="connsiteY21" fmla="*/ 3340801 h 3340801"/>
                <a:gd name="connsiteX22" fmla="*/ 3535915 w 6253226"/>
                <a:gd name="connsiteY22" fmla="*/ 3340801 h 3340801"/>
                <a:gd name="connsiteX23" fmla="*/ 3092504 w 6253226"/>
                <a:gd name="connsiteY23" fmla="*/ 3340801 h 3340801"/>
                <a:gd name="connsiteX24" fmla="*/ 2524029 w 6253226"/>
                <a:gd name="connsiteY24" fmla="*/ 3340801 h 3340801"/>
                <a:gd name="connsiteX25" fmla="*/ 2143151 w 6253226"/>
                <a:gd name="connsiteY25" fmla="*/ 3340801 h 3340801"/>
                <a:gd name="connsiteX26" fmla="*/ 1762273 w 6253226"/>
                <a:gd name="connsiteY26" fmla="*/ 3340801 h 3340801"/>
                <a:gd name="connsiteX27" fmla="*/ 1193798 w 6253226"/>
                <a:gd name="connsiteY27" fmla="*/ 3340801 h 3340801"/>
                <a:gd name="connsiteX28" fmla="*/ 750387 w 6253226"/>
                <a:gd name="connsiteY28" fmla="*/ 3340801 h 3340801"/>
                <a:gd name="connsiteX29" fmla="*/ 0 w 6253226"/>
                <a:gd name="connsiteY29" fmla="*/ 3340801 h 3340801"/>
                <a:gd name="connsiteX30" fmla="*/ 0 w 6253226"/>
                <a:gd name="connsiteY30" fmla="*/ 2850817 h 3340801"/>
                <a:gd name="connsiteX31" fmla="*/ 0 w 6253226"/>
                <a:gd name="connsiteY31" fmla="*/ 2394241 h 3340801"/>
                <a:gd name="connsiteX32" fmla="*/ 0 w 6253226"/>
                <a:gd name="connsiteY32" fmla="*/ 1804033 h 3340801"/>
                <a:gd name="connsiteX33" fmla="*/ 0 w 6253226"/>
                <a:gd name="connsiteY33" fmla="*/ 1314048 h 3340801"/>
                <a:gd name="connsiteX34" fmla="*/ 0 w 6253226"/>
                <a:gd name="connsiteY34" fmla="*/ 723840 h 3340801"/>
                <a:gd name="connsiteX35" fmla="*/ 0 w 6253226"/>
                <a:gd name="connsiteY35" fmla="*/ 0 h 33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53226" h="3340801" extrusionOk="0">
                  <a:moveTo>
                    <a:pt x="0" y="0"/>
                  </a:moveTo>
                  <a:cubicBezTo>
                    <a:pt x="186176" y="-42677"/>
                    <a:pt x="279042" y="47954"/>
                    <a:pt x="505943" y="0"/>
                  </a:cubicBezTo>
                  <a:cubicBezTo>
                    <a:pt x="732844" y="-47954"/>
                    <a:pt x="785552" y="26849"/>
                    <a:pt x="886821" y="0"/>
                  </a:cubicBezTo>
                  <a:cubicBezTo>
                    <a:pt x="988090" y="-26849"/>
                    <a:pt x="1437563" y="54379"/>
                    <a:pt x="1580361" y="0"/>
                  </a:cubicBezTo>
                  <a:cubicBezTo>
                    <a:pt x="1723159" y="-54379"/>
                    <a:pt x="1944207" y="4297"/>
                    <a:pt x="2086304" y="0"/>
                  </a:cubicBezTo>
                  <a:cubicBezTo>
                    <a:pt x="2228401" y="-4297"/>
                    <a:pt x="2364951" y="32084"/>
                    <a:pt x="2592246" y="0"/>
                  </a:cubicBezTo>
                  <a:cubicBezTo>
                    <a:pt x="2819541" y="-32084"/>
                    <a:pt x="3080648" y="39626"/>
                    <a:pt x="3285786" y="0"/>
                  </a:cubicBezTo>
                  <a:cubicBezTo>
                    <a:pt x="3490924" y="-39626"/>
                    <a:pt x="3508540" y="28478"/>
                    <a:pt x="3729197" y="0"/>
                  </a:cubicBezTo>
                  <a:cubicBezTo>
                    <a:pt x="3949854" y="-28478"/>
                    <a:pt x="4221436" y="76799"/>
                    <a:pt x="4422736" y="0"/>
                  </a:cubicBezTo>
                  <a:cubicBezTo>
                    <a:pt x="4624036" y="-76799"/>
                    <a:pt x="4940765" y="58491"/>
                    <a:pt x="5116276" y="0"/>
                  </a:cubicBezTo>
                  <a:cubicBezTo>
                    <a:pt x="5291787" y="-58491"/>
                    <a:pt x="5420451" y="39298"/>
                    <a:pt x="5684751" y="0"/>
                  </a:cubicBezTo>
                  <a:cubicBezTo>
                    <a:pt x="5949052" y="-39298"/>
                    <a:pt x="6122225" y="10614"/>
                    <a:pt x="6253226" y="0"/>
                  </a:cubicBezTo>
                  <a:cubicBezTo>
                    <a:pt x="6265456" y="161034"/>
                    <a:pt x="6206766" y="312731"/>
                    <a:pt x="6253226" y="523392"/>
                  </a:cubicBezTo>
                  <a:cubicBezTo>
                    <a:pt x="6299686" y="734053"/>
                    <a:pt x="6211920" y="832340"/>
                    <a:pt x="6253226" y="979968"/>
                  </a:cubicBezTo>
                  <a:cubicBezTo>
                    <a:pt x="6294532" y="1127596"/>
                    <a:pt x="6208083" y="1309078"/>
                    <a:pt x="6253226" y="1536768"/>
                  </a:cubicBezTo>
                  <a:cubicBezTo>
                    <a:pt x="6298369" y="1764458"/>
                    <a:pt x="6217224" y="1965979"/>
                    <a:pt x="6253226" y="2093569"/>
                  </a:cubicBezTo>
                  <a:cubicBezTo>
                    <a:pt x="6289228" y="2221159"/>
                    <a:pt x="6192203" y="2466427"/>
                    <a:pt x="6253226" y="2650369"/>
                  </a:cubicBezTo>
                  <a:cubicBezTo>
                    <a:pt x="6314249" y="2834311"/>
                    <a:pt x="6234503" y="3166586"/>
                    <a:pt x="6253226" y="3340801"/>
                  </a:cubicBezTo>
                  <a:cubicBezTo>
                    <a:pt x="5978637" y="3411569"/>
                    <a:pt x="5808399" y="3292581"/>
                    <a:pt x="5622219" y="3340801"/>
                  </a:cubicBezTo>
                  <a:cubicBezTo>
                    <a:pt x="5436039" y="3389021"/>
                    <a:pt x="5332653" y="3316821"/>
                    <a:pt x="5241340" y="3340801"/>
                  </a:cubicBezTo>
                  <a:cubicBezTo>
                    <a:pt x="5150027" y="3364781"/>
                    <a:pt x="4981810" y="3289958"/>
                    <a:pt x="4797930" y="3340801"/>
                  </a:cubicBezTo>
                  <a:cubicBezTo>
                    <a:pt x="4614050" y="3391644"/>
                    <a:pt x="4405367" y="3265303"/>
                    <a:pt x="4104390" y="3340801"/>
                  </a:cubicBezTo>
                  <a:cubicBezTo>
                    <a:pt x="3803413" y="3416299"/>
                    <a:pt x="3761854" y="3317243"/>
                    <a:pt x="3535915" y="3340801"/>
                  </a:cubicBezTo>
                  <a:cubicBezTo>
                    <a:pt x="3309976" y="3364359"/>
                    <a:pt x="3260311" y="3290193"/>
                    <a:pt x="3092504" y="3340801"/>
                  </a:cubicBezTo>
                  <a:cubicBezTo>
                    <a:pt x="2924697" y="3391409"/>
                    <a:pt x="2796417" y="3276563"/>
                    <a:pt x="2524029" y="3340801"/>
                  </a:cubicBezTo>
                  <a:cubicBezTo>
                    <a:pt x="2251641" y="3405039"/>
                    <a:pt x="2259233" y="3306406"/>
                    <a:pt x="2143151" y="3340801"/>
                  </a:cubicBezTo>
                  <a:cubicBezTo>
                    <a:pt x="2027069" y="3375196"/>
                    <a:pt x="1919209" y="3330611"/>
                    <a:pt x="1762273" y="3340801"/>
                  </a:cubicBezTo>
                  <a:cubicBezTo>
                    <a:pt x="1605337" y="3350991"/>
                    <a:pt x="1335500" y="3318648"/>
                    <a:pt x="1193798" y="3340801"/>
                  </a:cubicBezTo>
                  <a:cubicBezTo>
                    <a:pt x="1052097" y="3362954"/>
                    <a:pt x="918297" y="3316165"/>
                    <a:pt x="750387" y="3340801"/>
                  </a:cubicBezTo>
                  <a:cubicBezTo>
                    <a:pt x="582477" y="3365437"/>
                    <a:pt x="268807" y="3295989"/>
                    <a:pt x="0" y="3340801"/>
                  </a:cubicBezTo>
                  <a:cubicBezTo>
                    <a:pt x="-56835" y="3145634"/>
                    <a:pt x="15485" y="2996650"/>
                    <a:pt x="0" y="2850817"/>
                  </a:cubicBezTo>
                  <a:cubicBezTo>
                    <a:pt x="-15485" y="2704984"/>
                    <a:pt x="829" y="2576944"/>
                    <a:pt x="0" y="2394241"/>
                  </a:cubicBezTo>
                  <a:cubicBezTo>
                    <a:pt x="-829" y="2211538"/>
                    <a:pt x="46763" y="2010139"/>
                    <a:pt x="0" y="1804033"/>
                  </a:cubicBezTo>
                  <a:cubicBezTo>
                    <a:pt x="-46763" y="1597927"/>
                    <a:pt x="31189" y="1428659"/>
                    <a:pt x="0" y="1314048"/>
                  </a:cubicBezTo>
                  <a:cubicBezTo>
                    <a:pt x="-31189" y="1199437"/>
                    <a:pt x="30673" y="846322"/>
                    <a:pt x="0" y="723840"/>
                  </a:cubicBezTo>
                  <a:cubicBezTo>
                    <a:pt x="-30673" y="601358"/>
                    <a:pt x="58385" y="182127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985C3F-8A8D-210B-91EE-9884841053A4}"/>
                </a:ext>
              </a:extLst>
            </p:cNvPr>
            <p:cNvSpPr/>
            <p:nvPr/>
          </p:nvSpPr>
          <p:spPr>
            <a:xfrm>
              <a:off x="3840183" y="1375936"/>
              <a:ext cx="1343484" cy="563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 변수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B6CD6D-E57F-52E6-0742-1845C3C4FCA7}"/>
              </a:ext>
            </a:extLst>
          </p:cNvPr>
          <p:cNvGrpSpPr/>
          <p:nvPr/>
        </p:nvGrpSpPr>
        <p:grpSpPr>
          <a:xfrm>
            <a:off x="7638539" y="1432981"/>
            <a:ext cx="3574310" cy="4917018"/>
            <a:chOff x="7638539" y="1432981"/>
            <a:chExt cx="3574310" cy="47654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BECA97-3FC8-5F89-D301-9727A68C3808}"/>
                </a:ext>
              </a:extLst>
            </p:cNvPr>
            <p:cNvSpPr/>
            <p:nvPr/>
          </p:nvSpPr>
          <p:spPr>
            <a:xfrm>
              <a:off x="7638539" y="1643400"/>
              <a:ext cx="3574310" cy="4555068"/>
            </a:xfrm>
            <a:custGeom>
              <a:avLst/>
              <a:gdLst>
                <a:gd name="connsiteX0" fmla="*/ 0 w 3574310"/>
                <a:gd name="connsiteY0" fmla="*/ 0 h 4555068"/>
                <a:gd name="connsiteX1" fmla="*/ 559975 w 3574310"/>
                <a:gd name="connsiteY1" fmla="*/ 0 h 4555068"/>
                <a:gd name="connsiteX2" fmla="*/ 1048464 w 3574310"/>
                <a:gd name="connsiteY2" fmla="*/ 0 h 4555068"/>
                <a:gd name="connsiteX3" fmla="*/ 1715669 w 3574310"/>
                <a:gd name="connsiteY3" fmla="*/ 0 h 4555068"/>
                <a:gd name="connsiteX4" fmla="*/ 2275644 w 3574310"/>
                <a:gd name="connsiteY4" fmla="*/ 0 h 4555068"/>
                <a:gd name="connsiteX5" fmla="*/ 2835619 w 3574310"/>
                <a:gd name="connsiteY5" fmla="*/ 0 h 4555068"/>
                <a:gd name="connsiteX6" fmla="*/ 3574310 w 3574310"/>
                <a:gd name="connsiteY6" fmla="*/ 0 h 4555068"/>
                <a:gd name="connsiteX7" fmla="*/ 3574310 w 3574310"/>
                <a:gd name="connsiteY7" fmla="*/ 478282 h 4555068"/>
                <a:gd name="connsiteX8" fmla="*/ 3574310 w 3574310"/>
                <a:gd name="connsiteY8" fmla="*/ 1047666 h 4555068"/>
                <a:gd name="connsiteX9" fmla="*/ 3574310 w 3574310"/>
                <a:gd name="connsiteY9" fmla="*/ 1525948 h 4555068"/>
                <a:gd name="connsiteX10" fmla="*/ 3574310 w 3574310"/>
                <a:gd name="connsiteY10" fmla="*/ 2004230 h 4555068"/>
                <a:gd name="connsiteX11" fmla="*/ 3574310 w 3574310"/>
                <a:gd name="connsiteY11" fmla="*/ 2573613 h 4555068"/>
                <a:gd name="connsiteX12" fmla="*/ 3574310 w 3574310"/>
                <a:gd name="connsiteY12" fmla="*/ 3188548 h 4555068"/>
                <a:gd name="connsiteX13" fmla="*/ 3574310 w 3574310"/>
                <a:gd name="connsiteY13" fmla="*/ 3621279 h 4555068"/>
                <a:gd name="connsiteX14" fmla="*/ 3574310 w 3574310"/>
                <a:gd name="connsiteY14" fmla="*/ 4555068 h 4555068"/>
                <a:gd name="connsiteX15" fmla="*/ 2978592 w 3574310"/>
                <a:gd name="connsiteY15" fmla="*/ 4555068 h 4555068"/>
                <a:gd name="connsiteX16" fmla="*/ 2382873 w 3574310"/>
                <a:gd name="connsiteY16" fmla="*/ 4555068 h 4555068"/>
                <a:gd name="connsiteX17" fmla="*/ 1715669 w 3574310"/>
                <a:gd name="connsiteY17" fmla="*/ 4555068 h 4555068"/>
                <a:gd name="connsiteX18" fmla="*/ 1119950 w 3574310"/>
                <a:gd name="connsiteY18" fmla="*/ 4555068 h 4555068"/>
                <a:gd name="connsiteX19" fmla="*/ 631461 w 3574310"/>
                <a:gd name="connsiteY19" fmla="*/ 4555068 h 4555068"/>
                <a:gd name="connsiteX20" fmla="*/ 0 w 3574310"/>
                <a:gd name="connsiteY20" fmla="*/ 4555068 h 4555068"/>
                <a:gd name="connsiteX21" fmla="*/ 0 w 3574310"/>
                <a:gd name="connsiteY21" fmla="*/ 3894583 h 4555068"/>
                <a:gd name="connsiteX22" fmla="*/ 0 w 3574310"/>
                <a:gd name="connsiteY22" fmla="*/ 3234098 h 4555068"/>
                <a:gd name="connsiteX23" fmla="*/ 0 w 3574310"/>
                <a:gd name="connsiteY23" fmla="*/ 2664715 h 4555068"/>
                <a:gd name="connsiteX24" fmla="*/ 0 w 3574310"/>
                <a:gd name="connsiteY24" fmla="*/ 2140882 h 4555068"/>
                <a:gd name="connsiteX25" fmla="*/ 0 w 3574310"/>
                <a:gd name="connsiteY25" fmla="*/ 1708151 h 4555068"/>
                <a:gd name="connsiteX26" fmla="*/ 0 w 3574310"/>
                <a:gd name="connsiteY26" fmla="*/ 1275419 h 4555068"/>
                <a:gd name="connsiteX27" fmla="*/ 0 w 3574310"/>
                <a:gd name="connsiteY27" fmla="*/ 660485 h 4555068"/>
                <a:gd name="connsiteX28" fmla="*/ 0 w 3574310"/>
                <a:gd name="connsiteY28" fmla="*/ 0 h 455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74310" h="4555068" extrusionOk="0">
                  <a:moveTo>
                    <a:pt x="0" y="0"/>
                  </a:moveTo>
                  <a:cubicBezTo>
                    <a:pt x="172916" y="-2389"/>
                    <a:pt x="344614" y="26168"/>
                    <a:pt x="559975" y="0"/>
                  </a:cubicBezTo>
                  <a:cubicBezTo>
                    <a:pt x="775336" y="-26168"/>
                    <a:pt x="919447" y="43988"/>
                    <a:pt x="1048464" y="0"/>
                  </a:cubicBezTo>
                  <a:cubicBezTo>
                    <a:pt x="1177481" y="-43988"/>
                    <a:pt x="1454829" y="61252"/>
                    <a:pt x="1715669" y="0"/>
                  </a:cubicBezTo>
                  <a:cubicBezTo>
                    <a:pt x="1976509" y="-61252"/>
                    <a:pt x="2006207" y="5490"/>
                    <a:pt x="2275644" y="0"/>
                  </a:cubicBezTo>
                  <a:cubicBezTo>
                    <a:pt x="2545082" y="-5490"/>
                    <a:pt x="2700665" y="34510"/>
                    <a:pt x="2835619" y="0"/>
                  </a:cubicBezTo>
                  <a:cubicBezTo>
                    <a:pt x="2970573" y="-34510"/>
                    <a:pt x="3217051" y="34115"/>
                    <a:pt x="3574310" y="0"/>
                  </a:cubicBezTo>
                  <a:cubicBezTo>
                    <a:pt x="3596211" y="234997"/>
                    <a:pt x="3536136" y="267258"/>
                    <a:pt x="3574310" y="478282"/>
                  </a:cubicBezTo>
                  <a:cubicBezTo>
                    <a:pt x="3612484" y="689306"/>
                    <a:pt x="3510783" y="791749"/>
                    <a:pt x="3574310" y="1047666"/>
                  </a:cubicBezTo>
                  <a:cubicBezTo>
                    <a:pt x="3637837" y="1303583"/>
                    <a:pt x="3524578" y="1398332"/>
                    <a:pt x="3574310" y="1525948"/>
                  </a:cubicBezTo>
                  <a:cubicBezTo>
                    <a:pt x="3624042" y="1653564"/>
                    <a:pt x="3523453" y="1802321"/>
                    <a:pt x="3574310" y="2004230"/>
                  </a:cubicBezTo>
                  <a:cubicBezTo>
                    <a:pt x="3625167" y="2206139"/>
                    <a:pt x="3531991" y="2362924"/>
                    <a:pt x="3574310" y="2573613"/>
                  </a:cubicBezTo>
                  <a:cubicBezTo>
                    <a:pt x="3616629" y="2784302"/>
                    <a:pt x="3536552" y="3031404"/>
                    <a:pt x="3574310" y="3188548"/>
                  </a:cubicBezTo>
                  <a:cubicBezTo>
                    <a:pt x="3612068" y="3345692"/>
                    <a:pt x="3523685" y="3498889"/>
                    <a:pt x="3574310" y="3621279"/>
                  </a:cubicBezTo>
                  <a:cubicBezTo>
                    <a:pt x="3624935" y="3743669"/>
                    <a:pt x="3485306" y="4217080"/>
                    <a:pt x="3574310" y="4555068"/>
                  </a:cubicBezTo>
                  <a:cubicBezTo>
                    <a:pt x="3427047" y="4578801"/>
                    <a:pt x="3276440" y="4553590"/>
                    <a:pt x="2978592" y="4555068"/>
                  </a:cubicBezTo>
                  <a:cubicBezTo>
                    <a:pt x="2680744" y="4556546"/>
                    <a:pt x="2656480" y="4501717"/>
                    <a:pt x="2382873" y="4555068"/>
                  </a:cubicBezTo>
                  <a:cubicBezTo>
                    <a:pt x="2109266" y="4608419"/>
                    <a:pt x="2036676" y="4485500"/>
                    <a:pt x="1715669" y="4555068"/>
                  </a:cubicBezTo>
                  <a:cubicBezTo>
                    <a:pt x="1394662" y="4624636"/>
                    <a:pt x="1336569" y="4506480"/>
                    <a:pt x="1119950" y="4555068"/>
                  </a:cubicBezTo>
                  <a:cubicBezTo>
                    <a:pt x="903331" y="4603656"/>
                    <a:pt x="826562" y="4509574"/>
                    <a:pt x="631461" y="4555068"/>
                  </a:cubicBezTo>
                  <a:cubicBezTo>
                    <a:pt x="436360" y="4600562"/>
                    <a:pt x="127331" y="4538945"/>
                    <a:pt x="0" y="4555068"/>
                  </a:cubicBezTo>
                  <a:cubicBezTo>
                    <a:pt x="-46710" y="4335958"/>
                    <a:pt x="23502" y="4205739"/>
                    <a:pt x="0" y="3894583"/>
                  </a:cubicBezTo>
                  <a:cubicBezTo>
                    <a:pt x="-23502" y="3583427"/>
                    <a:pt x="66041" y="3508931"/>
                    <a:pt x="0" y="3234098"/>
                  </a:cubicBezTo>
                  <a:cubicBezTo>
                    <a:pt x="-66041" y="2959265"/>
                    <a:pt x="30968" y="2788786"/>
                    <a:pt x="0" y="2664715"/>
                  </a:cubicBezTo>
                  <a:cubicBezTo>
                    <a:pt x="-30968" y="2540644"/>
                    <a:pt x="15578" y="2340565"/>
                    <a:pt x="0" y="2140882"/>
                  </a:cubicBezTo>
                  <a:cubicBezTo>
                    <a:pt x="-15578" y="1941199"/>
                    <a:pt x="43483" y="1860174"/>
                    <a:pt x="0" y="1708151"/>
                  </a:cubicBezTo>
                  <a:cubicBezTo>
                    <a:pt x="-43483" y="1556128"/>
                    <a:pt x="35581" y="1484115"/>
                    <a:pt x="0" y="1275419"/>
                  </a:cubicBezTo>
                  <a:cubicBezTo>
                    <a:pt x="-35581" y="1066723"/>
                    <a:pt x="34143" y="839210"/>
                    <a:pt x="0" y="660485"/>
                  </a:cubicBezTo>
                  <a:cubicBezTo>
                    <a:pt x="-34143" y="481760"/>
                    <a:pt x="6287" y="1985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DA6796-E3B9-760A-14D6-231143AD3AD3}"/>
                </a:ext>
              </a:extLst>
            </p:cNvPr>
            <p:cNvSpPr/>
            <p:nvPr/>
          </p:nvSpPr>
          <p:spPr>
            <a:xfrm>
              <a:off x="8825221" y="1432981"/>
              <a:ext cx="1200947" cy="39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F2E4F0-0D1A-B30F-4CCA-3626E0D03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48691"/>
              </p:ext>
            </p:extLst>
          </p:nvPr>
        </p:nvGraphicFramePr>
        <p:xfrm>
          <a:off x="1152248" y="2001328"/>
          <a:ext cx="5957848" cy="281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1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1923168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  <a:gridCol w="1334097">
                  <a:extLst>
                    <a:ext uri="{9D8B030D-6E8A-4147-A177-3AD203B41FA5}">
                      <a16:colId xmlns:a16="http://schemas.microsoft.com/office/drawing/2014/main" val="2482432882"/>
                    </a:ext>
                  </a:extLst>
                </a:gridCol>
                <a:gridCol w="1628632">
                  <a:extLst>
                    <a:ext uri="{9D8B030D-6E8A-4147-A177-3AD203B41FA5}">
                      <a16:colId xmlns:a16="http://schemas.microsoft.com/office/drawing/2014/main" val="3486787961"/>
                    </a:ext>
                  </a:extLst>
                </a:gridCol>
              </a:tblGrid>
              <a:tr h="35138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강수여부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습도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이산화질소농도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오존농도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5138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풍속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일산화탄소농도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아황산가스농도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바람강도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바람유형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 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풍향카테고리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565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4504D4-92B8-427D-6B68-89ACCFF70C61}"/>
              </a:ext>
            </a:extLst>
          </p:cNvPr>
          <p:cNvSpPr/>
          <p:nvPr/>
        </p:nvSpPr>
        <p:spPr>
          <a:xfrm>
            <a:off x="1737540" y="2037165"/>
            <a:ext cx="1919147" cy="709200"/>
          </a:xfrm>
          <a:custGeom>
            <a:avLst/>
            <a:gdLst>
              <a:gd name="connsiteX0" fmla="*/ 0 w 1919147"/>
              <a:gd name="connsiteY0" fmla="*/ 0 h 709200"/>
              <a:gd name="connsiteX1" fmla="*/ 601333 w 1919147"/>
              <a:gd name="connsiteY1" fmla="*/ 0 h 709200"/>
              <a:gd name="connsiteX2" fmla="*/ 1221857 w 1919147"/>
              <a:gd name="connsiteY2" fmla="*/ 0 h 709200"/>
              <a:gd name="connsiteX3" fmla="*/ 1919147 w 1919147"/>
              <a:gd name="connsiteY3" fmla="*/ 0 h 709200"/>
              <a:gd name="connsiteX4" fmla="*/ 1919147 w 1919147"/>
              <a:gd name="connsiteY4" fmla="*/ 368784 h 709200"/>
              <a:gd name="connsiteX5" fmla="*/ 1919147 w 1919147"/>
              <a:gd name="connsiteY5" fmla="*/ 709200 h 709200"/>
              <a:gd name="connsiteX6" fmla="*/ 1317814 w 1919147"/>
              <a:gd name="connsiteY6" fmla="*/ 709200 h 709200"/>
              <a:gd name="connsiteX7" fmla="*/ 658907 w 1919147"/>
              <a:gd name="connsiteY7" fmla="*/ 709200 h 709200"/>
              <a:gd name="connsiteX8" fmla="*/ 0 w 1919147"/>
              <a:gd name="connsiteY8" fmla="*/ 709200 h 709200"/>
              <a:gd name="connsiteX9" fmla="*/ 0 w 1919147"/>
              <a:gd name="connsiteY9" fmla="*/ 361692 h 709200"/>
              <a:gd name="connsiteX10" fmla="*/ 0 w 1919147"/>
              <a:gd name="connsiteY10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7" h="709200" fill="none" extrusionOk="0">
                <a:moveTo>
                  <a:pt x="0" y="0"/>
                </a:moveTo>
                <a:cubicBezTo>
                  <a:pt x="198925" y="3849"/>
                  <a:pt x="386442" y="-9389"/>
                  <a:pt x="601333" y="0"/>
                </a:cubicBezTo>
                <a:cubicBezTo>
                  <a:pt x="816224" y="9389"/>
                  <a:pt x="1001086" y="-12228"/>
                  <a:pt x="1221857" y="0"/>
                </a:cubicBezTo>
                <a:cubicBezTo>
                  <a:pt x="1442628" y="12228"/>
                  <a:pt x="1728062" y="8696"/>
                  <a:pt x="1919147" y="0"/>
                </a:cubicBezTo>
                <a:cubicBezTo>
                  <a:pt x="1927866" y="134726"/>
                  <a:pt x="1928598" y="249280"/>
                  <a:pt x="1919147" y="368784"/>
                </a:cubicBezTo>
                <a:cubicBezTo>
                  <a:pt x="1909696" y="488288"/>
                  <a:pt x="1927928" y="629238"/>
                  <a:pt x="1919147" y="709200"/>
                </a:cubicBezTo>
                <a:cubicBezTo>
                  <a:pt x="1684949" y="698741"/>
                  <a:pt x="1612585" y="725465"/>
                  <a:pt x="1317814" y="709200"/>
                </a:cubicBezTo>
                <a:cubicBezTo>
                  <a:pt x="1023043" y="692935"/>
                  <a:pt x="821639" y="730120"/>
                  <a:pt x="658907" y="709200"/>
                </a:cubicBezTo>
                <a:cubicBezTo>
                  <a:pt x="496175" y="688280"/>
                  <a:pt x="191208" y="693625"/>
                  <a:pt x="0" y="709200"/>
                </a:cubicBezTo>
                <a:cubicBezTo>
                  <a:pt x="-12960" y="554049"/>
                  <a:pt x="-222" y="455684"/>
                  <a:pt x="0" y="361692"/>
                </a:cubicBezTo>
                <a:cubicBezTo>
                  <a:pt x="222" y="267700"/>
                  <a:pt x="16100" y="108213"/>
                  <a:pt x="0" y="0"/>
                </a:cubicBezTo>
                <a:close/>
              </a:path>
              <a:path w="1919147" h="709200" stroke="0" extrusionOk="0">
                <a:moveTo>
                  <a:pt x="0" y="0"/>
                </a:moveTo>
                <a:cubicBezTo>
                  <a:pt x="299787" y="-31862"/>
                  <a:pt x="344616" y="25975"/>
                  <a:pt x="678099" y="0"/>
                </a:cubicBezTo>
                <a:cubicBezTo>
                  <a:pt x="1011582" y="-25975"/>
                  <a:pt x="1060931" y="-30425"/>
                  <a:pt x="1317814" y="0"/>
                </a:cubicBezTo>
                <a:cubicBezTo>
                  <a:pt x="1574698" y="30425"/>
                  <a:pt x="1629230" y="14143"/>
                  <a:pt x="1919147" y="0"/>
                </a:cubicBezTo>
                <a:cubicBezTo>
                  <a:pt x="1926469" y="149931"/>
                  <a:pt x="1918329" y="190422"/>
                  <a:pt x="1919147" y="340416"/>
                </a:cubicBezTo>
                <a:cubicBezTo>
                  <a:pt x="1919965" y="490410"/>
                  <a:pt x="1907345" y="617177"/>
                  <a:pt x="1919147" y="709200"/>
                </a:cubicBezTo>
                <a:cubicBezTo>
                  <a:pt x="1673676" y="701744"/>
                  <a:pt x="1501832" y="689370"/>
                  <a:pt x="1241048" y="709200"/>
                </a:cubicBezTo>
                <a:cubicBezTo>
                  <a:pt x="980264" y="729030"/>
                  <a:pt x="830741" y="723835"/>
                  <a:pt x="620524" y="709200"/>
                </a:cubicBezTo>
                <a:cubicBezTo>
                  <a:pt x="410307" y="694565"/>
                  <a:pt x="283218" y="679251"/>
                  <a:pt x="0" y="709200"/>
                </a:cubicBezTo>
                <a:cubicBezTo>
                  <a:pt x="6363" y="540463"/>
                  <a:pt x="12527" y="508904"/>
                  <a:pt x="0" y="354600"/>
                </a:cubicBezTo>
                <a:cubicBezTo>
                  <a:pt x="-12527" y="200296"/>
                  <a:pt x="-15082" y="14533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6CF3C-2538-D3F2-9E62-4919BEA0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0" y="1260000"/>
            <a:ext cx="6984000" cy="523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6242F1-0902-2D95-5054-9C588147A2FA}"/>
              </a:ext>
            </a:extLst>
          </p:cNvPr>
          <p:cNvCxnSpPr>
            <a:cxnSpLocks/>
          </p:cNvCxnSpPr>
          <p:nvPr/>
        </p:nvCxnSpPr>
        <p:spPr>
          <a:xfrm>
            <a:off x="925616" y="3653320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7D2D5A-1E9E-2968-AAD2-129F7ACA2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60180"/>
              </p:ext>
            </p:extLst>
          </p:nvPr>
        </p:nvGraphicFramePr>
        <p:xfrm>
          <a:off x="1484518" y="3814411"/>
          <a:ext cx="2425190" cy="2396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6698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0.596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54CCC26-4411-15A9-5DEA-391CCBC6DD6F}"/>
              </a:ext>
            </a:extLst>
          </p:cNvPr>
          <p:cNvSpPr txBox="1"/>
          <p:nvPr/>
        </p:nvSpPr>
        <p:spPr>
          <a:xfrm>
            <a:off x="4470400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E073EC-26EA-3837-C646-ACC6A571D66A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BE7AB156-C28E-1318-7DD8-FE855CC4D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610BB20-98C2-BC8A-1C62-0B387D4BFA57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0" y="706542"/>
              <a:ext cx="7721600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680FD-8D09-5A39-9643-1F8CE5B84BD9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LightGBM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406ED08F-D742-8033-04C4-05D9C032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0" name="그래픽 19" descr="종 윤곽선">
              <a:extLst>
                <a:ext uri="{FF2B5EF4-FFF2-40B4-BE49-F238E27FC236}">
                  <a16:creationId xmlns:a16="http://schemas.microsoft.com/office/drawing/2014/main" id="{A41C6B2D-7A90-6F85-164C-A2AE52160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D0C7C4C0-8202-40D7-403D-AB185FDD8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98EB0788-ACFC-41AE-8AB3-302B58C32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7D8CA9-9126-6509-F803-56B5742CD1FF}"/>
              </a:ext>
            </a:extLst>
          </p:cNvPr>
          <p:cNvSpPr txBox="1"/>
          <p:nvPr/>
        </p:nvSpPr>
        <p:spPr>
          <a:xfrm>
            <a:off x="1263868" y="290745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3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</p:spTree>
    <p:extLst>
      <p:ext uri="{BB962C8B-B14F-4D97-AF65-F5344CB8AC3E}">
        <p14:creationId xmlns:p14="http://schemas.microsoft.com/office/powerpoint/2010/main" val="2014094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7FD5CE-AF44-ED96-62D1-1757318ACAEA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CAB22BB-CA65-03E8-95BF-21CF1F8943F5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AC42C0F-A698-7D66-86AB-320FD2DB0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5247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3E262A0-FF34-7A71-8B2D-FB16DA7FECC2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7D2E2-32F2-7E4E-0419-4DF6EAE88C6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6EFDE1-7C7C-EB63-427E-278AFD00C7B3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-18045" y="0"/>
            <a:ext cx="12283440" cy="694944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1797761" y="2307103"/>
            <a:ext cx="86518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5. 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Multi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XGBoost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009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8D50127-A6D6-607E-DCC9-C139E690EBFD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74330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4F7586-8F8B-DE8C-187C-6B0F8C985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336026"/>
              </p:ext>
            </p:extLst>
          </p:nvPr>
        </p:nvGraphicFramePr>
        <p:xfrm>
          <a:off x="4768886" y="4835928"/>
          <a:ext cx="6820420" cy="11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3801674449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83256740"/>
                    </a:ext>
                  </a:extLst>
                </a:gridCol>
              </a:tblGrid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3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207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5F5887-35FE-8778-1B6A-C5AF932C8161}"/>
              </a:ext>
            </a:extLst>
          </p:cNvPr>
          <p:cNvGrpSpPr/>
          <p:nvPr/>
        </p:nvGrpSpPr>
        <p:grpSpPr>
          <a:xfrm>
            <a:off x="1977600" y="1800000"/>
            <a:ext cx="8236800" cy="4509288"/>
            <a:chOff x="1977600" y="1800000"/>
            <a:chExt cx="8236800" cy="45092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4EF1B3-AB36-3AAF-2D62-667A713DB043}"/>
                </a:ext>
              </a:extLst>
            </p:cNvPr>
            <p:cNvSpPr/>
            <p:nvPr/>
          </p:nvSpPr>
          <p:spPr>
            <a:xfrm>
              <a:off x="1977600" y="5316101"/>
              <a:ext cx="2344311" cy="949833"/>
            </a:xfrm>
            <a:custGeom>
              <a:avLst/>
              <a:gdLst>
                <a:gd name="connsiteX0" fmla="*/ 0 w 2344311"/>
                <a:gd name="connsiteY0" fmla="*/ 0 h 949833"/>
                <a:gd name="connsiteX1" fmla="*/ 562635 w 2344311"/>
                <a:gd name="connsiteY1" fmla="*/ 0 h 949833"/>
                <a:gd name="connsiteX2" fmla="*/ 1195599 w 2344311"/>
                <a:gd name="connsiteY2" fmla="*/ 0 h 949833"/>
                <a:gd name="connsiteX3" fmla="*/ 1828563 w 2344311"/>
                <a:gd name="connsiteY3" fmla="*/ 0 h 949833"/>
                <a:gd name="connsiteX4" fmla="*/ 2344311 w 2344311"/>
                <a:gd name="connsiteY4" fmla="*/ 0 h 949833"/>
                <a:gd name="connsiteX5" fmla="*/ 2344311 w 2344311"/>
                <a:gd name="connsiteY5" fmla="*/ 465418 h 949833"/>
                <a:gd name="connsiteX6" fmla="*/ 2344311 w 2344311"/>
                <a:gd name="connsiteY6" fmla="*/ 949833 h 949833"/>
                <a:gd name="connsiteX7" fmla="*/ 1711347 w 2344311"/>
                <a:gd name="connsiteY7" fmla="*/ 949833 h 949833"/>
                <a:gd name="connsiteX8" fmla="*/ 1148712 w 2344311"/>
                <a:gd name="connsiteY8" fmla="*/ 949833 h 949833"/>
                <a:gd name="connsiteX9" fmla="*/ 632964 w 2344311"/>
                <a:gd name="connsiteY9" fmla="*/ 949833 h 949833"/>
                <a:gd name="connsiteX10" fmla="*/ 0 w 2344311"/>
                <a:gd name="connsiteY10" fmla="*/ 949833 h 949833"/>
                <a:gd name="connsiteX11" fmla="*/ 0 w 2344311"/>
                <a:gd name="connsiteY11" fmla="*/ 493913 h 949833"/>
                <a:gd name="connsiteX12" fmla="*/ 0 w 2344311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49833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64720" y="159462"/>
                    <a:pt x="2345312" y="270740"/>
                    <a:pt x="2344311" y="465418"/>
                  </a:cubicBezTo>
                  <a:cubicBezTo>
                    <a:pt x="2343310" y="660096"/>
                    <a:pt x="2343784" y="792546"/>
                    <a:pt x="2344311" y="949833"/>
                  </a:cubicBezTo>
                  <a:cubicBezTo>
                    <a:pt x="2114327" y="940261"/>
                    <a:pt x="2013968" y="968551"/>
                    <a:pt x="1711347" y="949833"/>
                  </a:cubicBezTo>
                  <a:cubicBezTo>
                    <a:pt x="1408726" y="931115"/>
                    <a:pt x="1421846" y="975044"/>
                    <a:pt x="1148712" y="949833"/>
                  </a:cubicBezTo>
                  <a:cubicBezTo>
                    <a:pt x="875579" y="924622"/>
                    <a:pt x="798843" y="948950"/>
                    <a:pt x="632964" y="949833"/>
                  </a:cubicBezTo>
                  <a:cubicBezTo>
                    <a:pt x="467085" y="950716"/>
                    <a:pt x="188898" y="942942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4311" h="949833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46362" y="214359"/>
                    <a:pt x="2353663" y="306782"/>
                    <a:pt x="2344311" y="455920"/>
                  </a:cubicBezTo>
                  <a:cubicBezTo>
                    <a:pt x="2334959" y="605058"/>
                    <a:pt x="2322248" y="837748"/>
                    <a:pt x="2344311" y="949833"/>
                  </a:cubicBezTo>
                  <a:cubicBezTo>
                    <a:pt x="2130166" y="969394"/>
                    <a:pt x="1923278" y="966695"/>
                    <a:pt x="1711347" y="949833"/>
                  </a:cubicBezTo>
                  <a:cubicBezTo>
                    <a:pt x="1499416" y="932971"/>
                    <a:pt x="1408695" y="933539"/>
                    <a:pt x="1148712" y="949833"/>
                  </a:cubicBezTo>
                  <a:cubicBezTo>
                    <a:pt x="888730" y="966127"/>
                    <a:pt x="839272" y="945522"/>
                    <a:pt x="586078" y="949833"/>
                  </a:cubicBezTo>
                  <a:cubicBezTo>
                    <a:pt x="332884" y="954144"/>
                    <a:pt x="240092" y="952140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001695-DA46-93FD-0346-6F344DB01A14}"/>
                </a:ext>
              </a:extLst>
            </p:cNvPr>
            <p:cNvSpPr/>
            <p:nvPr/>
          </p:nvSpPr>
          <p:spPr>
            <a:xfrm>
              <a:off x="4911573" y="1800000"/>
              <a:ext cx="2344311" cy="949833"/>
            </a:xfrm>
            <a:custGeom>
              <a:avLst/>
              <a:gdLst>
                <a:gd name="connsiteX0" fmla="*/ 0 w 2344311"/>
                <a:gd name="connsiteY0" fmla="*/ 0 h 949833"/>
                <a:gd name="connsiteX1" fmla="*/ 562635 w 2344311"/>
                <a:gd name="connsiteY1" fmla="*/ 0 h 949833"/>
                <a:gd name="connsiteX2" fmla="*/ 1195599 w 2344311"/>
                <a:gd name="connsiteY2" fmla="*/ 0 h 949833"/>
                <a:gd name="connsiteX3" fmla="*/ 1828563 w 2344311"/>
                <a:gd name="connsiteY3" fmla="*/ 0 h 949833"/>
                <a:gd name="connsiteX4" fmla="*/ 2344311 w 2344311"/>
                <a:gd name="connsiteY4" fmla="*/ 0 h 949833"/>
                <a:gd name="connsiteX5" fmla="*/ 2344311 w 2344311"/>
                <a:gd name="connsiteY5" fmla="*/ 465418 h 949833"/>
                <a:gd name="connsiteX6" fmla="*/ 2344311 w 2344311"/>
                <a:gd name="connsiteY6" fmla="*/ 949833 h 949833"/>
                <a:gd name="connsiteX7" fmla="*/ 1711347 w 2344311"/>
                <a:gd name="connsiteY7" fmla="*/ 949833 h 949833"/>
                <a:gd name="connsiteX8" fmla="*/ 1148712 w 2344311"/>
                <a:gd name="connsiteY8" fmla="*/ 949833 h 949833"/>
                <a:gd name="connsiteX9" fmla="*/ 632964 w 2344311"/>
                <a:gd name="connsiteY9" fmla="*/ 949833 h 949833"/>
                <a:gd name="connsiteX10" fmla="*/ 0 w 2344311"/>
                <a:gd name="connsiteY10" fmla="*/ 949833 h 949833"/>
                <a:gd name="connsiteX11" fmla="*/ 0 w 2344311"/>
                <a:gd name="connsiteY11" fmla="*/ 493913 h 949833"/>
                <a:gd name="connsiteX12" fmla="*/ 0 w 2344311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49833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64720" y="159462"/>
                    <a:pt x="2345312" y="270740"/>
                    <a:pt x="2344311" y="465418"/>
                  </a:cubicBezTo>
                  <a:cubicBezTo>
                    <a:pt x="2343310" y="660096"/>
                    <a:pt x="2343784" y="792546"/>
                    <a:pt x="2344311" y="949833"/>
                  </a:cubicBezTo>
                  <a:cubicBezTo>
                    <a:pt x="2114327" y="940261"/>
                    <a:pt x="2013968" y="968551"/>
                    <a:pt x="1711347" y="949833"/>
                  </a:cubicBezTo>
                  <a:cubicBezTo>
                    <a:pt x="1408726" y="931115"/>
                    <a:pt x="1421846" y="975044"/>
                    <a:pt x="1148712" y="949833"/>
                  </a:cubicBezTo>
                  <a:cubicBezTo>
                    <a:pt x="875579" y="924622"/>
                    <a:pt x="798843" y="948950"/>
                    <a:pt x="632964" y="949833"/>
                  </a:cubicBezTo>
                  <a:cubicBezTo>
                    <a:pt x="467085" y="950716"/>
                    <a:pt x="188898" y="942942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4311" h="949833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46362" y="214359"/>
                    <a:pt x="2353663" y="306782"/>
                    <a:pt x="2344311" y="455920"/>
                  </a:cubicBezTo>
                  <a:cubicBezTo>
                    <a:pt x="2334959" y="605058"/>
                    <a:pt x="2322248" y="837748"/>
                    <a:pt x="2344311" y="949833"/>
                  </a:cubicBezTo>
                  <a:cubicBezTo>
                    <a:pt x="2130166" y="969394"/>
                    <a:pt x="1923278" y="966695"/>
                    <a:pt x="1711347" y="949833"/>
                  </a:cubicBezTo>
                  <a:cubicBezTo>
                    <a:pt x="1499416" y="932971"/>
                    <a:pt x="1408695" y="933539"/>
                    <a:pt x="1148712" y="949833"/>
                  </a:cubicBezTo>
                  <a:cubicBezTo>
                    <a:pt x="888730" y="966127"/>
                    <a:pt x="839272" y="945522"/>
                    <a:pt x="586078" y="949833"/>
                  </a:cubicBezTo>
                  <a:cubicBezTo>
                    <a:pt x="332884" y="954144"/>
                    <a:pt x="240092" y="952140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C7FBE4-71FB-DEF3-AD6A-6376C1CB4A18}"/>
                </a:ext>
              </a:extLst>
            </p:cNvPr>
            <p:cNvSpPr/>
            <p:nvPr/>
          </p:nvSpPr>
          <p:spPr>
            <a:xfrm>
              <a:off x="4911573" y="2972033"/>
              <a:ext cx="2344311" cy="949833"/>
            </a:xfrm>
            <a:custGeom>
              <a:avLst/>
              <a:gdLst>
                <a:gd name="connsiteX0" fmla="*/ 0 w 2344311"/>
                <a:gd name="connsiteY0" fmla="*/ 0 h 949833"/>
                <a:gd name="connsiteX1" fmla="*/ 562635 w 2344311"/>
                <a:gd name="connsiteY1" fmla="*/ 0 h 949833"/>
                <a:gd name="connsiteX2" fmla="*/ 1195599 w 2344311"/>
                <a:gd name="connsiteY2" fmla="*/ 0 h 949833"/>
                <a:gd name="connsiteX3" fmla="*/ 1828563 w 2344311"/>
                <a:gd name="connsiteY3" fmla="*/ 0 h 949833"/>
                <a:gd name="connsiteX4" fmla="*/ 2344311 w 2344311"/>
                <a:gd name="connsiteY4" fmla="*/ 0 h 949833"/>
                <a:gd name="connsiteX5" fmla="*/ 2344311 w 2344311"/>
                <a:gd name="connsiteY5" fmla="*/ 465418 h 949833"/>
                <a:gd name="connsiteX6" fmla="*/ 2344311 w 2344311"/>
                <a:gd name="connsiteY6" fmla="*/ 949833 h 949833"/>
                <a:gd name="connsiteX7" fmla="*/ 1711347 w 2344311"/>
                <a:gd name="connsiteY7" fmla="*/ 949833 h 949833"/>
                <a:gd name="connsiteX8" fmla="*/ 1148712 w 2344311"/>
                <a:gd name="connsiteY8" fmla="*/ 949833 h 949833"/>
                <a:gd name="connsiteX9" fmla="*/ 632964 w 2344311"/>
                <a:gd name="connsiteY9" fmla="*/ 949833 h 949833"/>
                <a:gd name="connsiteX10" fmla="*/ 0 w 2344311"/>
                <a:gd name="connsiteY10" fmla="*/ 949833 h 949833"/>
                <a:gd name="connsiteX11" fmla="*/ 0 w 2344311"/>
                <a:gd name="connsiteY11" fmla="*/ 493913 h 949833"/>
                <a:gd name="connsiteX12" fmla="*/ 0 w 2344311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49833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64720" y="159462"/>
                    <a:pt x="2345312" y="270740"/>
                    <a:pt x="2344311" y="465418"/>
                  </a:cubicBezTo>
                  <a:cubicBezTo>
                    <a:pt x="2343310" y="660096"/>
                    <a:pt x="2343784" y="792546"/>
                    <a:pt x="2344311" y="949833"/>
                  </a:cubicBezTo>
                  <a:cubicBezTo>
                    <a:pt x="2114327" y="940261"/>
                    <a:pt x="2013968" y="968551"/>
                    <a:pt x="1711347" y="949833"/>
                  </a:cubicBezTo>
                  <a:cubicBezTo>
                    <a:pt x="1408726" y="931115"/>
                    <a:pt x="1421846" y="975044"/>
                    <a:pt x="1148712" y="949833"/>
                  </a:cubicBezTo>
                  <a:cubicBezTo>
                    <a:pt x="875579" y="924622"/>
                    <a:pt x="798843" y="948950"/>
                    <a:pt x="632964" y="949833"/>
                  </a:cubicBezTo>
                  <a:cubicBezTo>
                    <a:pt x="467085" y="950716"/>
                    <a:pt x="188898" y="942942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4311" h="949833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46362" y="214359"/>
                    <a:pt x="2353663" y="306782"/>
                    <a:pt x="2344311" y="455920"/>
                  </a:cubicBezTo>
                  <a:cubicBezTo>
                    <a:pt x="2334959" y="605058"/>
                    <a:pt x="2322248" y="837748"/>
                    <a:pt x="2344311" y="949833"/>
                  </a:cubicBezTo>
                  <a:cubicBezTo>
                    <a:pt x="2130166" y="969394"/>
                    <a:pt x="1923278" y="966695"/>
                    <a:pt x="1711347" y="949833"/>
                  </a:cubicBezTo>
                  <a:cubicBezTo>
                    <a:pt x="1499416" y="932971"/>
                    <a:pt x="1408695" y="933539"/>
                    <a:pt x="1148712" y="949833"/>
                  </a:cubicBezTo>
                  <a:cubicBezTo>
                    <a:pt x="888730" y="966127"/>
                    <a:pt x="839272" y="945522"/>
                    <a:pt x="586078" y="949833"/>
                  </a:cubicBezTo>
                  <a:cubicBezTo>
                    <a:pt x="332884" y="954144"/>
                    <a:pt x="240092" y="952140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D7513C-1F2C-F19A-B597-114029FFB1B4}"/>
                </a:ext>
              </a:extLst>
            </p:cNvPr>
            <p:cNvSpPr/>
            <p:nvPr/>
          </p:nvSpPr>
          <p:spPr>
            <a:xfrm>
              <a:off x="1989903" y="1800000"/>
              <a:ext cx="2344311" cy="950400"/>
            </a:xfrm>
            <a:custGeom>
              <a:avLst/>
              <a:gdLst>
                <a:gd name="connsiteX0" fmla="*/ 0 w 2344311"/>
                <a:gd name="connsiteY0" fmla="*/ 0 h 950400"/>
                <a:gd name="connsiteX1" fmla="*/ 562635 w 2344311"/>
                <a:gd name="connsiteY1" fmla="*/ 0 h 950400"/>
                <a:gd name="connsiteX2" fmla="*/ 1195599 w 2344311"/>
                <a:gd name="connsiteY2" fmla="*/ 0 h 950400"/>
                <a:gd name="connsiteX3" fmla="*/ 1828563 w 2344311"/>
                <a:gd name="connsiteY3" fmla="*/ 0 h 950400"/>
                <a:gd name="connsiteX4" fmla="*/ 2344311 w 2344311"/>
                <a:gd name="connsiteY4" fmla="*/ 0 h 950400"/>
                <a:gd name="connsiteX5" fmla="*/ 2344311 w 2344311"/>
                <a:gd name="connsiteY5" fmla="*/ 465696 h 950400"/>
                <a:gd name="connsiteX6" fmla="*/ 2344311 w 2344311"/>
                <a:gd name="connsiteY6" fmla="*/ 950400 h 950400"/>
                <a:gd name="connsiteX7" fmla="*/ 1711347 w 2344311"/>
                <a:gd name="connsiteY7" fmla="*/ 950400 h 950400"/>
                <a:gd name="connsiteX8" fmla="*/ 1148712 w 2344311"/>
                <a:gd name="connsiteY8" fmla="*/ 950400 h 950400"/>
                <a:gd name="connsiteX9" fmla="*/ 632964 w 2344311"/>
                <a:gd name="connsiteY9" fmla="*/ 950400 h 950400"/>
                <a:gd name="connsiteX10" fmla="*/ 0 w 2344311"/>
                <a:gd name="connsiteY10" fmla="*/ 950400 h 950400"/>
                <a:gd name="connsiteX11" fmla="*/ 0 w 2344311"/>
                <a:gd name="connsiteY11" fmla="*/ 494208 h 950400"/>
                <a:gd name="connsiteX12" fmla="*/ 0 w 2344311"/>
                <a:gd name="connsiteY12" fmla="*/ 0 h 95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0400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555" y="163919"/>
                    <a:pt x="2349361" y="353834"/>
                    <a:pt x="2344311" y="465696"/>
                  </a:cubicBezTo>
                  <a:cubicBezTo>
                    <a:pt x="2339261" y="577558"/>
                    <a:pt x="2326171" y="736575"/>
                    <a:pt x="2344311" y="950400"/>
                  </a:cubicBezTo>
                  <a:cubicBezTo>
                    <a:pt x="2114327" y="940828"/>
                    <a:pt x="2013968" y="969118"/>
                    <a:pt x="1711347" y="950400"/>
                  </a:cubicBezTo>
                  <a:cubicBezTo>
                    <a:pt x="1408726" y="931682"/>
                    <a:pt x="1421846" y="975611"/>
                    <a:pt x="1148712" y="950400"/>
                  </a:cubicBezTo>
                  <a:cubicBezTo>
                    <a:pt x="875579" y="925189"/>
                    <a:pt x="798843" y="949517"/>
                    <a:pt x="632964" y="950400"/>
                  </a:cubicBezTo>
                  <a:cubicBezTo>
                    <a:pt x="467085" y="951283"/>
                    <a:pt x="188898" y="943509"/>
                    <a:pt x="0" y="950400"/>
                  </a:cubicBezTo>
                  <a:cubicBezTo>
                    <a:pt x="9481" y="800496"/>
                    <a:pt x="-13940" y="639865"/>
                    <a:pt x="0" y="494208"/>
                  </a:cubicBezTo>
                  <a:cubicBezTo>
                    <a:pt x="13940" y="348551"/>
                    <a:pt x="-16549" y="131355"/>
                    <a:pt x="0" y="0"/>
                  </a:cubicBezTo>
                  <a:close/>
                </a:path>
                <a:path w="2344311" h="950400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35131" y="202991"/>
                    <a:pt x="2345998" y="261096"/>
                    <a:pt x="2344311" y="456192"/>
                  </a:cubicBezTo>
                  <a:cubicBezTo>
                    <a:pt x="2342624" y="651288"/>
                    <a:pt x="2326800" y="832324"/>
                    <a:pt x="2344311" y="950400"/>
                  </a:cubicBezTo>
                  <a:cubicBezTo>
                    <a:pt x="2130166" y="969961"/>
                    <a:pt x="1923278" y="967262"/>
                    <a:pt x="1711347" y="950400"/>
                  </a:cubicBezTo>
                  <a:cubicBezTo>
                    <a:pt x="1499416" y="933538"/>
                    <a:pt x="1408695" y="934106"/>
                    <a:pt x="1148712" y="950400"/>
                  </a:cubicBezTo>
                  <a:cubicBezTo>
                    <a:pt x="888730" y="966694"/>
                    <a:pt x="839272" y="946089"/>
                    <a:pt x="586078" y="950400"/>
                  </a:cubicBezTo>
                  <a:cubicBezTo>
                    <a:pt x="332884" y="954711"/>
                    <a:pt x="240092" y="952707"/>
                    <a:pt x="0" y="950400"/>
                  </a:cubicBezTo>
                  <a:cubicBezTo>
                    <a:pt x="20728" y="751309"/>
                    <a:pt x="-6114" y="661839"/>
                    <a:pt x="0" y="456192"/>
                  </a:cubicBezTo>
                  <a:cubicBezTo>
                    <a:pt x="6114" y="250545"/>
                    <a:pt x="-20536" y="102868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C8F983-A8AE-3FEA-D3CB-36F625C175D6}"/>
                </a:ext>
              </a:extLst>
            </p:cNvPr>
            <p:cNvSpPr/>
            <p:nvPr/>
          </p:nvSpPr>
          <p:spPr>
            <a:xfrm>
              <a:off x="1989903" y="2980603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85E565-C6AB-8E86-A5F8-8F1858C0469D}"/>
                </a:ext>
              </a:extLst>
            </p:cNvPr>
            <p:cNvSpPr/>
            <p:nvPr/>
          </p:nvSpPr>
          <p:spPr>
            <a:xfrm>
              <a:off x="2002143" y="4161205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9F893E-4E3A-D724-E53E-EE93B4CCF576}"/>
                </a:ext>
              </a:extLst>
            </p:cNvPr>
            <p:cNvSpPr/>
            <p:nvPr/>
          </p:nvSpPr>
          <p:spPr>
            <a:xfrm>
              <a:off x="4922887" y="4161205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92A60B-4889-CC84-06E1-CE42B57EB75B}"/>
                </a:ext>
              </a:extLst>
            </p:cNvPr>
            <p:cNvSpPr/>
            <p:nvPr/>
          </p:nvSpPr>
          <p:spPr>
            <a:xfrm>
              <a:off x="4922887" y="5341809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2C73D6-1FC9-4DD3-7FFD-EC0B9797B337}"/>
                </a:ext>
              </a:extLst>
            </p:cNvPr>
            <p:cNvSpPr/>
            <p:nvPr/>
          </p:nvSpPr>
          <p:spPr>
            <a:xfrm>
              <a:off x="7857850" y="1810704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E630A30-3690-F259-FEAE-2AA0FAF0CE7B}"/>
                </a:ext>
              </a:extLst>
            </p:cNvPr>
            <p:cNvSpPr/>
            <p:nvPr/>
          </p:nvSpPr>
          <p:spPr>
            <a:xfrm>
              <a:off x="7857849" y="2991306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2063347-4D23-6C6C-C3A5-378A09CC9A3B}"/>
                </a:ext>
              </a:extLst>
            </p:cNvPr>
            <p:cNvSpPr/>
            <p:nvPr/>
          </p:nvSpPr>
          <p:spPr>
            <a:xfrm>
              <a:off x="7870089" y="4171907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5321B41-BB68-6FEB-31FF-74B6FD9FAB09}"/>
                </a:ext>
              </a:extLst>
            </p:cNvPr>
            <p:cNvSpPr/>
            <p:nvPr/>
          </p:nvSpPr>
          <p:spPr>
            <a:xfrm>
              <a:off x="7870089" y="5352510"/>
              <a:ext cx="2344311" cy="956778"/>
            </a:xfrm>
            <a:custGeom>
              <a:avLst/>
              <a:gdLst>
                <a:gd name="connsiteX0" fmla="*/ 0 w 2344311"/>
                <a:gd name="connsiteY0" fmla="*/ 0 h 956778"/>
                <a:gd name="connsiteX1" fmla="*/ 562635 w 2344311"/>
                <a:gd name="connsiteY1" fmla="*/ 0 h 956778"/>
                <a:gd name="connsiteX2" fmla="*/ 1195599 w 2344311"/>
                <a:gd name="connsiteY2" fmla="*/ 0 h 956778"/>
                <a:gd name="connsiteX3" fmla="*/ 1828563 w 2344311"/>
                <a:gd name="connsiteY3" fmla="*/ 0 h 956778"/>
                <a:gd name="connsiteX4" fmla="*/ 2344311 w 2344311"/>
                <a:gd name="connsiteY4" fmla="*/ 0 h 956778"/>
                <a:gd name="connsiteX5" fmla="*/ 2344311 w 2344311"/>
                <a:gd name="connsiteY5" fmla="*/ 468821 h 956778"/>
                <a:gd name="connsiteX6" fmla="*/ 2344311 w 2344311"/>
                <a:gd name="connsiteY6" fmla="*/ 956778 h 956778"/>
                <a:gd name="connsiteX7" fmla="*/ 1711347 w 2344311"/>
                <a:gd name="connsiteY7" fmla="*/ 956778 h 956778"/>
                <a:gd name="connsiteX8" fmla="*/ 1148712 w 2344311"/>
                <a:gd name="connsiteY8" fmla="*/ 956778 h 956778"/>
                <a:gd name="connsiteX9" fmla="*/ 632964 w 2344311"/>
                <a:gd name="connsiteY9" fmla="*/ 956778 h 956778"/>
                <a:gd name="connsiteX10" fmla="*/ 0 w 2344311"/>
                <a:gd name="connsiteY10" fmla="*/ 956778 h 956778"/>
                <a:gd name="connsiteX11" fmla="*/ 0 w 2344311"/>
                <a:gd name="connsiteY11" fmla="*/ 497525 h 956778"/>
                <a:gd name="connsiteX12" fmla="*/ 0 w 2344311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4311" h="956778" fill="none" extrusionOk="0">
                  <a:moveTo>
                    <a:pt x="0" y="0"/>
                  </a:moveTo>
                  <a:cubicBezTo>
                    <a:pt x="248039" y="-10287"/>
                    <a:pt x="324909" y="-22774"/>
                    <a:pt x="562635" y="0"/>
                  </a:cubicBezTo>
                  <a:cubicBezTo>
                    <a:pt x="800362" y="22774"/>
                    <a:pt x="933306" y="2060"/>
                    <a:pt x="1195599" y="0"/>
                  </a:cubicBezTo>
                  <a:cubicBezTo>
                    <a:pt x="1457892" y="-2060"/>
                    <a:pt x="1602889" y="-15837"/>
                    <a:pt x="1828563" y="0"/>
                  </a:cubicBezTo>
                  <a:cubicBezTo>
                    <a:pt x="2054237" y="15837"/>
                    <a:pt x="2172266" y="18501"/>
                    <a:pt x="2344311" y="0"/>
                  </a:cubicBezTo>
                  <a:cubicBezTo>
                    <a:pt x="2337265" y="130457"/>
                    <a:pt x="2336450" y="248339"/>
                    <a:pt x="2344311" y="468821"/>
                  </a:cubicBezTo>
                  <a:cubicBezTo>
                    <a:pt x="2352172" y="689303"/>
                    <a:pt x="2367890" y="761938"/>
                    <a:pt x="2344311" y="956778"/>
                  </a:cubicBezTo>
                  <a:cubicBezTo>
                    <a:pt x="2114327" y="947206"/>
                    <a:pt x="2013968" y="975496"/>
                    <a:pt x="1711347" y="956778"/>
                  </a:cubicBezTo>
                  <a:cubicBezTo>
                    <a:pt x="1408726" y="938060"/>
                    <a:pt x="1421846" y="981989"/>
                    <a:pt x="1148712" y="956778"/>
                  </a:cubicBezTo>
                  <a:cubicBezTo>
                    <a:pt x="875579" y="931567"/>
                    <a:pt x="798843" y="955895"/>
                    <a:pt x="632964" y="956778"/>
                  </a:cubicBezTo>
                  <a:cubicBezTo>
                    <a:pt x="467085" y="957661"/>
                    <a:pt x="188898" y="949887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44311" h="956778" stroke="0" extrusionOk="0">
                  <a:moveTo>
                    <a:pt x="0" y="0"/>
                  </a:moveTo>
                  <a:cubicBezTo>
                    <a:pt x="174308" y="-2932"/>
                    <a:pt x="454818" y="-11790"/>
                    <a:pt x="632964" y="0"/>
                  </a:cubicBezTo>
                  <a:cubicBezTo>
                    <a:pt x="811110" y="11790"/>
                    <a:pt x="953820" y="22172"/>
                    <a:pt x="1219042" y="0"/>
                  </a:cubicBezTo>
                  <a:cubicBezTo>
                    <a:pt x="1484264" y="-22172"/>
                    <a:pt x="1990747" y="11250"/>
                    <a:pt x="2344311" y="0"/>
                  </a:cubicBezTo>
                  <a:cubicBezTo>
                    <a:pt x="2356809" y="109219"/>
                    <a:pt x="2362432" y="265543"/>
                    <a:pt x="2344311" y="459253"/>
                  </a:cubicBezTo>
                  <a:cubicBezTo>
                    <a:pt x="2326190" y="652963"/>
                    <a:pt x="2356770" y="806951"/>
                    <a:pt x="2344311" y="956778"/>
                  </a:cubicBezTo>
                  <a:cubicBezTo>
                    <a:pt x="2130166" y="976339"/>
                    <a:pt x="1923278" y="973640"/>
                    <a:pt x="1711347" y="956778"/>
                  </a:cubicBezTo>
                  <a:cubicBezTo>
                    <a:pt x="1499416" y="939916"/>
                    <a:pt x="1408695" y="940484"/>
                    <a:pt x="1148712" y="956778"/>
                  </a:cubicBezTo>
                  <a:cubicBezTo>
                    <a:pt x="888730" y="973072"/>
                    <a:pt x="839272" y="952467"/>
                    <a:pt x="586078" y="956778"/>
                  </a:cubicBezTo>
                  <a:cubicBezTo>
                    <a:pt x="332884" y="961089"/>
                    <a:pt x="240092" y="959085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EACE9D-91AF-6AD4-745E-25A6661150AA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Multi -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36DEFC-20D5-E3C3-8EA2-C06B0959D3DE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4" name="Picture 2" descr="1. 배달의 민족 선택 배경">
              <a:extLst>
                <a:ext uri="{FF2B5EF4-FFF2-40B4-BE49-F238E27FC236}">
                  <a16:creationId xmlns:a16="http://schemas.microsoft.com/office/drawing/2014/main" id="{990FDB2D-E445-B61E-708A-52DB6F1AD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17650B9-BEF9-CFAB-A0A6-8074DBD9198E}"/>
                </a:ext>
              </a:extLst>
            </p:cNvPr>
            <p:cNvCxnSpPr>
              <a:cxnSpLocks/>
            </p:cNvCxnSpPr>
            <p:nvPr/>
          </p:nvCxnSpPr>
          <p:spPr>
            <a:xfrm>
              <a:off x="4365248" y="706542"/>
              <a:ext cx="7826752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A6FF3-F06B-38D7-E40A-DB16A86E2F9E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XGBoost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D61A86F2-4FBE-30FE-1672-67A87710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072744B1-C79D-AE5E-16CF-A727903D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15C4478A-8629-5952-30BE-BB102B0AD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4" name="그래픽 23" descr="종 윤곽선">
              <a:extLst>
                <a:ext uri="{FF2B5EF4-FFF2-40B4-BE49-F238E27FC236}">
                  <a16:creationId xmlns:a16="http://schemas.microsoft.com/office/drawing/2014/main" id="{75207540-AB66-AE39-1386-45E36407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29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47F980F-8590-AFB1-43FB-01C761B9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0" y="1260000"/>
            <a:ext cx="6984000" cy="523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D6BCB-AFEC-F5E8-5F2F-AFEC686D0904}"/>
              </a:ext>
            </a:extLst>
          </p:cNvPr>
          <p:cNvSpPr txBox="1"/>
          <p:nvPr/>
        </p:nvSpPr>
        <p:spPr>
          <a:xfrm>
            <a:off x="1263868" y="290745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3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6A6E27-4837-2B42-5EB8-10F6C8AFEE9C}"/>
              </a:ext>
            </a:extLst>
          </p:cNvPr>
          <p:cNvSpPr/>
          <p:nvPr/>
        </p:nvSpPr>
        <p:spPr>
          <a:xfrm>
            <a:off x="1737540" y="2037165"/>
            <a:ext cx="1919147" cy="709200"/>
          </a:xfrm>
          <a:custGeom>
            <a:avLst/>
            <a:gdLst>
              <a:gd name="connsiteX0" fmla="*/ 0 w 1919147"/>
              <a:gd name="connsiteY0" fmla="*/ 0 h 709200"/>
              <a:gd name="connsiteX1" fmla="*/ 601333 w 1919147"/>
              <a:gd name="connsiteY1" fmla="*/ 0 h 709200"/>
              <a:gd name="connsiteX2" fmla="*/ 1221857 w 1919147"/>
              <a:gd name="connsiteY2" fmla="*/ 0 h 709200"/>
              <a:gd name="connsiteX3" fmla="*/ 1919147 w 1919147"/>
              <a:gd name="connsiteY3" fmla="*/ 0 h 709200"/>
              <a:gd name="connsiteX4" fmla="*/ 1919147 w 1919147"/>
              <a:gd name="connsiteY4" fmla="*/ 368784 h 709200"/>
              <a:gd name="connsiteX5" fmla="*/ 1919147 w 1919147"/>
              <a:gd name="connsiteY5" fmla="*/ 709200 h 709200"/>
              <a:gd name="connsiteX6" fmla="*/ 1317814 w 1919147"/>
              <a:gd name="connsiteY6" fmla="*/ 709200 h 709200"/>
              <a:gd name="connsiteX7" fmla="*/ 658907 w 1919147"/>
              <a:gd name="connsiteY7" fmla="*/ 709200 h 709200"/>
              <a:gd name="connsiteX8" fmla="*/ 0 w 1919147"/>
              <a:gd name="connsiteY8" fmla="*/ 709200 h 709200"/>
              <a:gd name="connsiteX9" fmla="*/ 0 w 1919147"/>
              <a:gd name="connsiteY9" fmla="*/ 361692 h 709200"/>
              <a:gd name="connsiteX10" fmla="*/ 0 w 1919147"/>
              <a:gd name="connsiteY10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7" h="709200" fill="none" extrusionOk="0">
                <a:moveTo>
                  <a:pt x="0" y="0"/>
                </a:moveTo>
                <a:cubicBezTo>
                  <a:pt x="198925" y="3849"/>
                  <a:pt x="386442" y="-9389"/>
                  <a:pt x="601333" y="0"/>
                </a:cubicBezTo>
                <a:cubicBezTo>
                  <a:pt x="816224" y="9389"/>
                  <a:pt x="1001086" y="-12228"/>
                  <a:pt x="1221857" y="0"/>
                </a:cubicBezTo>
                <a:cubicBezTo>
                  <a:pt x="1442628" y="12228"/>
                  <a:pt x="1728062" y="8696"/>
                  <a:pt x="1919147" y="0"/>
                </a:cubicBezTo>
                <a:cubicBezTo>
                  <a:pt x="1927866" y="134726"/>
                  <a:pt x="1928598" y="249280"/>
                  <a:pt x="1919147" y="368784"/>
                </a:cubicBezTo>
                <a:cubicBezTo>
                  <a:pt x="1909696" y="488288"/>
                  <a:pt x="1927928" y="629238"/>
                  <a:pt x="1919147" y="709200"/>
                </a:cubicBezTo>
                <a:cubicBezTo>
                  <a:pt x="1684949" y="698741"/>
                  <a:pt x="1612585" y="725465"/>
                  <a:pt x="1317814" y="709200"/>
                </a:cubicBezTo>
                <a:cubicBezTo>
                  <a:pt x="1023043" y="692935"/>
                  <a:pt x="821639" y="730120"/>
                  <a:pt x="658907" y="709200"/>
                </a:cubicBezTo>
                <a:cubicBezTo>
                  <a:pt x="496175" y="688280"/>
                  <a:pt x="191208" y="693625"/>
                  <a:pt x="0" y="709200"/>
                </a:cubicBezTo>
                <a:cubicBezTo>
                  <a:pt x="-12960" y="554049"/>
                  <a:pt x="-222" y="455684"/>
                  <a:pt x="0" y="361692"/>
                </a:cubicBezTo>
                <a:cubicBezTo>
                  <a:pt x="222" y="267700"/>
                  <a:pt x="16100" y="108213"/>
                  <a:pt x="0" y="0"/>
                </a:cubicBezTo>
                <a:close/>
              </a:path>
              <a:path w="1919147" h="709200" stroke="0" extrusionOk="0">
                <a:moveTo>
                  <a:pt x="0" y="0"/>
                </a:moveTo>
                <a:cubicBezTo>
                  <a:pt x="299787" y="-31862"/>
                  <a:pt x="344616" y="25975"/>
                  <a:pt x="678099" y="0"/>
                </a:cubicBezTo>
                <a:cubicBezTo>
                  <a:pt x="1011582" y="-25975"/>
                  <a:pt x="1060931" y="-30425"/>
                  <a:pt x="1317814" y="0"/>
                </a:cubicBezTo>
                <a:cubicBezTo>
                  <a:pt x="1574698" y="30425"/>
                  <a:pt x="1629230" y="14143"/>
                  <a:pt x="1919147" y="0"/>
                </a:cubicBezTo>
                <a:cubicBezTo>
                  <a:pt x="1926469" y="149931"/>
                  <a:pt x="1918329" y="190422"/>
                  <a:pt x="1919147" y="340416"/>
                </a:cubicBezTo>
                <a:cubicBezTo>
                  <a:pt x="1919965" y="490410"/>
                  <a:pt x="1907345" y="617177"/>
                  <a:pt x="1919147" y="709200"/>
                </a:cubicBezTo>
                <a:cubicBezTo>
                  <a:pt x="1673676" y="701744"/>
                  <a:pt x="1501832" y="689370"/>
                  <a:pt x="1241048" y="709200"/>
                </a:cubicBezTo>
                <a:cubicBezTo>
                  <a:pt x="980264" y="729030"/>
                  <a:pt x="830741" y="723835"/>
                  <a:pt x="620524" y="709200"/>
                </a:cubicBezTo>
                <a:cubicBezTo>
                  <a:pt x="410307" y="694565"/>
                  <a:pt x="283218" y="679251"/>
                  <a:pt x="0" y="709200"/>
                </a:cubicBezTo>
                <a:cubicBezTo>
                  <a:pt x="6363" y="540463"/>
                  <a:pt x="12527" y="508904"/>
                  <a:pt x="0" y="354600"/>
                </a:cubicBezTo>
                <a:cubicBezTo>
                  <a:pt x="-12527" y="200296"/>
                  <a:pt x="-15082" y="14533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 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Root . Minmax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1B942A-CDA4-D5D4-E33A-6B94F392B3D0}"/>
              </a:ext>
            </a:extLst>
          </p:cNvPr>
          <p:cNvCxnSpPr>
            <a:cxnSpLocks/>
          </p:cNvCxnSpPr>
          <p:nvPr/>
        </p:nvCxnSpPr>
        <p:spPr>
          <a:xfrm>
            <a:off x="925616" y="3653320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C0A4CE96-DCC8-5AC5-9D1F-A07D5955F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43396"/>
              </p:ext>
            </p:extLst>
          </p:nvPr>
        </p:nvGraphicFramePr>
        <p:xfrm>
          <a:off x="1484518" y="3814411"/>
          <a:ext cx="2425190" cy="201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DDE6A5F-8A34-7198-D3B3-9A74C4FC3FEC}"/>
              </a:ext>
            </a:extLst>
          </p:cNvPr>
          <p:cNvSpPr txBox="1"/>
          <p:nvPr/>
        </p:nvSpPr>
        <p:spPr>
          <a:xfrm>
            <a:off x="4365248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A745D3-0599-9A0E-A195-4A2E87F86CA7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16" name="Picture 2" descr="1. 배달의 민족 선택 배경">
              <a:extLst>
                <a:ext uri="{FF2B5EF4-FFF2-40B4-BE49-F238E27FC236}">
                  <a16:creationId xmlns:a16="http://schemas.microsoft.com/office/drawing/2014/main" id="{E0A3A2C4-D472-4588-E218-8988BD5BE8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D6F120A-CDE3-5883-C177-601A9E6C5314}"/>
                </a:ext>
              </a:extLst>
            </p:cNvPr>
            <p:cNvCxnSpPr>
              <a:cxnSpLocks/>
            </p:cNvCxnSpPr>
            <p:nvPr/>
          </p:nvCxnSpPr>
          <p:spPr>
            <a:xfrm>
              <a:off x="4365248" y="706542"/>
              <a:ext cx="7826752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0F8CA0-A9E9-8B1C-07E3-83A45F6FA081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Multi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XGBoost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E68825FF-44F7-BC4F-2B40-654D0439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0" name="그래픽 19" descr="종 윤곽선">
              <a:extLst>
                <a:ext uri="{FF2B5EF4-FFF2-40B4-BE49-F238E27FC236}">
                  <a16:creationId xmlns:a16="http://schemas.microsoft.com/office/drawing/2014/main" id="{2139437C-9534-DCB2-AD49-4C4052E1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8C104125-C679-56A6-DB73-73E1C870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1E657D50-7DC7-5BF1-113A-A1A024D7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910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71FD7C-9690-CDB6-D90F-DB7D78C44143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D15B92-C083-43C9-4C3C-76DAA2577E5C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E3D5773-B7D8-6354-83FB-C64CBAA5F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5247"/>
              </p:ext>
            </p:extLst>
          </p:nvPr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7D91D0-4B20-CBE3-7CA5-2BD6B99E9D9B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852CC-9872-6456-6F2A-C8B877A2BC22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54542-7F9D-9C0C-1040-9A063F349C9B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1506AE-FAFB-88CF-332C-F09D171D2216}"/>
              </a:ext>
            </a:extLst>
          </p:cNvPr>
          <p:cNvSpPr>
            <a:spLocks/>
          </p:cNvSpPr>
          <p:nvPr/>
        </p:nvSpPr>
        <p:spPr>
          <a:xfrm>
            <a:off x="-8213" y="0"/>
            <a:ext cx="12283440" cy="694944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A83DC-022E-F662-ED04-BC147FEBD08A}"/>
              </a:ext>
            </a:extLst>
          </p:cNvPr>
          <p:cNvSpPr txBox="1"/>
          <p:nvPr/>
        </p:nvSpPr>
        <p:spPr>
          <a:xfrm>
            <a:off x="1855096" y="2459504"/>
            <a:ext cx="8481809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6.</a:t>
            </a:r>
          </a:p>
          <a:p>
            <a:pPr algn="ctr"/>
            <a:r>
              <a:rPr lang="en-US" altLang="ko-KR" sz="6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One vs Rest - </a:t>
            </a:r>
            <a:r>
              <a:rPr lang="en-US" altLang="ko-KR" sz="6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XGBoost</a:t>
            </a:r>
            <a:endParaRPr lang="ko-KR" altLang="en-US" sz="6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32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AFE33C-B498-D1CD-9112-96FB05740B27}"/>
              </a:ext>
            </a:extLst>
          </p:cNvPr>
          <p:cNvCxnSpPr>
            <a:cxnSpLocks/>
          </p:cNvCxnSpPr>
          <p:nvPr/>
        </p:nvCxnSpPr>
        <p:spPr>
          <a:xfrm flipV="1">
            <a:off x="4247013" y="1573038"/>
            <a:ext cx="0" cy="4630199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D73C29-674B-0C11-FC9E-ADCC2EE93CA4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1803179"/>
          <a:ext cx="6820420" cy="416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4079280723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38477553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88945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Randomforest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Ntree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Mtry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Nodesize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592"/>
                  </a:ext>
                </a:extLst>
              </a:tr>
              <a:tr h="11538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LightGBM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Learning_rate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Num_leaves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34849"/>
                  </a:ext>
                </a:extLst>
              </a:tr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6134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860DEE-D7C1-17A0-4C25-8898704DAA67}"/>
              </a:ext>
            </a:extLst>
          </p:cNvPr>
          <p:cNvGraphicFramePr>
            <a:graphicFrameLocks noGrp="1"/>
          </p:cNvGraphicFramePr>
          <p:nvPr/>
        </p:nvGraphicFramePr>
        <p:xfrm>
          <a:off x="1166821" y="2369048"/>
          <a:ext cx="2558320" cy="338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Multi-Class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Classification</a:t>
                      </a:r>
                      <a:endParaRPr lang="ko-KR" altLang="en-US" sz="1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27719"/>
                  </a:ext>
                </a:extLst>
              </a:tr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DB68E1-D81C-27D7-D7CC-74B1806187D1}"/>
              </a:ext>
            </a:extLst>
          </p:cNvPr>
          <p:cNvSpPr txBox="1"/>
          <p:nvPr/>
        </p:nvSpPr>
        <p:spPr>
          <a:xfrm>
            <a:off x="-530885" y="1756754"/>
            <a:ext cx="59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방법론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]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1524B-D4CD-CE35-F00B-1EE7CC64F2AE}"/>
              </a:ext>
            </a:extLst>
          </p:cNvPr>
          <p:cNvSpPr txBox="1"/>
          <p:nvPr/>
        </p:nvSpPr>
        <p:spPr>
          <a:xfrm>
            <a:off x="224038" y="4601641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BC79B-6474-6900-D77C-87BDC3BB2099}"/>
              </a:ext>
            </a:extLst>
          </p:cNvPr>
          <p:cNvSpPr txBox="1"/>
          <p:nvPr/>
        </p:nvSpPr>
        <p:spPr>
          <a:xfrm>
            <a:off x="224038" y="2984212"/>
            <a:ext cx="110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b="1" dirty="0">
                <a:solidFill>
                  <a:srgbClr val="535B6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200" dirty="0">
              <a:solidFill>
                <a:srgbClr val="535B6D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A7F265-2A52-486E-A333-EDAE99709542}"/>
              </a:ext>
            </a:extLst>
          </p:cNvPr>
          <p:cNvGrpSpPr/>
          <p:nvPr/>
        </p:nvGrpSpPr>
        <p:grpSpPr>
          <a:xfrm>
            <a:off x="349850" y="174328"/>
            <a:ext cx="11871509" cy="771540"/>
            <a:chOff x="349850" y="174328"/>
            <a:chExt cx="11871509" cy="771540"/>
          </a:xfrm>
        </p:grpSpPr>
        <p:pic>
          <p:nvPicPr>
            <p:cNvPr id="12" name="Picture 2" descr="1. 배달의 민족 선택 배경">
              <a:extLst>
                <a:ext uri="{FF2B5EF4-FFF2-40B4-BE49-F238E27FC236}">
                  <a16:creationId xmlns:a16="http://schemas.microsoft.com/office/drawing/2014/main" id="{14983E5C-232E-5645-C948-F49801DF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E7D372-D39E-7193-6DAA-DF56EB0BA73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59" y="683354"/>
              <a:ext cx="9468000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328C72-92F4-CB25-45E3-09CE8289CD9B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선정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DEFD955-7293-731E-F194-87058911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3BC727DF-1FD4-887B-84E5-6F75F3EA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7B403634-51BC-24AD-849A-E61361DB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CE0B75-7702-18D0-530B-395D82D9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10491-DBAF-8FB9-D2DD-C37071DD762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4F7586-8F8B-DE8C-187C-6B0F8C98535D}"/>
              </a:ext>
            </a:extLst>
          </p:cNvPr>
          <p:cNvGraphicFramePr>
            <a:graphicFrameLocks noGrp="1"/>
          </p:cNvGraphicFramePr>
          <p:nvPr/>
        </p:nvGraphicFramePr>
        <p:xfrm>
          <a:off x="4768886" y="4835928"/>
          <a:ext cx="6820420" cy="11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36">
                  <a:extLst>
                    <a:ext uri="{9D8B030D-6E8A-4147-A177-3AD203B41FA5}">
                      <a16:colId xmlns:a16="http://schemas.microsoft.com/office/drawing/2014/main" val="3801674449"/>
                    </a:ext>
                  </a:extLst>
                </a:gridCol>
                <a:gridCol w="3775584">
                  <a:extLst>
                    <a:ext uri="{9D8B030D-6E8A-4147-A177-3AD203B41FA5}">
                      <a16:colId xmlns:a16="http://schemas.microsoft.com/office/drawing/2014/main" val="83256740"/>
                    </a:ext>
                  </a:extLst>
                </a:gridCol>
              </a:tblGrid>
              <a:tr h="1137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XGBoost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3441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505B17-2226-5123-4A37-F5A337F6E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23623"/>
              </p:ext>
            </p:extLst>
          </p:nvPr>
        </p:nvGraphicFramePr>
        <p:xfrm>
          <a:off x="1166821" y="4059558"/>
          <a:ext cx="2558320" cy="16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20">
                  <a:extLst>
                    <a:ext uri="{9D8B030D-6E8A-4147-A177-3AD203B41FA5}">
                      <a16:colId xmlns:a16="http://schemas.microsoft.com/office/drawing/2014/main" val="3509450137"/>
                    </a:ext>
                  </a:extLst>
                </a:gridCol>
              </a:tblGrid>
              <a:tr h="16905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984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647F50-AC8C-45BE-9EBA-D1F664025E20}"/>
              </a:ext>
            </a:extLst>
          </p:cNvPr>
          <p:cNvGrpSpPr/>
          <p:nvPr/>
        </p:nvGrpSpPr>
        <p:grpSpPr>
          <a:xfrm>
            <a:off x="1989345" y="1800000"/>
            <a:ext cx="8213310" cy="4498587"/>
            <a:chOff x="1989345" y="1905014"/>
            <a:chExt cx="8213310" cy="44985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001695-DA46-93FD-0346-6F344DB01A14}"/>
                </a:ext>
              </a:extLst>
            </p:cNvPr>
            <p:cNvSpPr/>
            <p:nvPr/>
          </p:nvSpPr>
          <p:spPr>
            <a:xfrm>
              <a:off x="4910641" y="1905014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C7FBE4-71FB-DEF3-AD6A-6376C1CB4A18}"/>
                </a:ext>
              </a:extLst>
            </p:cNvPr>
            <p:cNvSpPr/>
            <p:nvPr/>
          </p:nvSpPr>
          <p:spPr>
            <a:xfrm>
              <a:off x="4910641" y="3077047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-Root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96AB31-CD2F-D06A-A200-079067C28A6F}"/>
                </a:ext>
              </a:extLst>
            </p:cNvPr>
            <p:cNvSpPr/>
            <p:nvPr/>
          </p:nvSpPr>
          <p:spPr>
            <a:xfrm>
              <a:off x="7844239" y="1905014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80EEF0-38B6-8172-9997-C31C9B78C1AA}"/>
                </a:ext>
              </a:extLst>
            </p:cNvPr>
            <p:cNvSpPr/>
            <p:nvPr/>
          </p:nvSpPr>
          <p:spPr>
            <a:xfrm>
              <a:off x="7856542" y="5421115"/>
              <a:ext cx="2346113" cy="949833"/>
            </a:xfrm>
            <a:custGeom>
              <a:avLst/>
              <a:gdLst>
                <a:gd name="connsiteX0" fmla="*/ 0 w 2346113"/>
                <a:gd name="connsiteY0" fmla="*/ 0 h 949833"/>
                <a:gd name="connsiteX1" fmla="*/ 563067 w 2346113"/>
                <a:gd name="connsiteY1" fmla="*/ 0 h 949833"/>
                <a:gd name="connsiteX2" fmla="*/ 1196518 w 2346113"/>
                <a:gd name="connsiteY2" fmla="*/ 0 h 949833"/>
                <a:gd name="connsiteX3" fmla="*/ 1829968 w 2346113"/>
                <a:gd name="connsiteY3" fmla="*/ 0 h 949833"/>
                <a:gd name="connsiteX4" fmla="*/ 2346113 w 2346113"/>
                <a:gd name="connsiteY4" fmla="*/ 0 h 949833"/>
                <a:gd name="connsiteX5" fmla="*/ 2346113 w 2346113"/>
                <a:gd name="connsiteY5" fmla="*/ 465418 h 949833"/>
                <a:gd name="connsiteX6" fmla="*/ 2346113 w 2346113"/>
                <a:gd name="connsiteY6" fmla="*/ 949833 h 949833"/>
                <a:gd name="connsiteX7" fmla="*/ 1712662 w 2346113"/>
                <a:gd name="connsiteY7" fmla="*/ 949833 h 949833"/>
                <a:gd name="connsiteX8" fmla="*/ 1149595 w 2346113"/>
                <a:gd name="connsiteY8" fmla="*/ 949833 h 949833"/>
                <a:gd name="connsiteX9" fmla="*/ 633451 w 2346113"/>
                <a:gd name="connsiteY9" fmla="*/ 949833 h 949833"/>
                <a:gd name="connsiteX10" fmla="*/ 0 w 2346113"/>
                <a:gd name="connsiteY10" fmla="*/ 949833 h 949833"/>
                <a:gd name="connsiteX11" fmla="*/ 0 w 2346113"/>
                <a:gd name="connsiteY11" fmla="*/ 493913 h 949833"/>
                <a:gd name="connsiteX12" fmla="*/ 0 w 2346113"/>
                <a:gd name="connsiteY12" fmla="*/ 0 h 94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113" h="949833" fill="none" extrusionOk="0">
                  <a:moveTo>
                    <a:pt x="0" y="0"/>
                  </a:moveTo>
                  <a:cubicBezTo>
                    <a:pt x="262488" y="1489"/>
                    <a:pt x="441560" y="-21898"/>
                    <a:pt x="563067" y="0"/>
                  </a:cubicBezTo>
                  <a:cubicBezTo>
                    <a:pt x="684574" y="21898"/>
                    <a:pt x="1015492" y="-18041"/>
                    <a:pt x="1196518" y="0"/>
                  </a:cubicBezTo>
                  <a:cubicBezTo>
                    <a:pt x="1377544" y="18041"/>
                    <a:pt x="1666835" y="-21491"/>
                    <a:pt x="1829968" y="0"/>
                  </a:cubicBezTo>
                  <a:cubicBezTo>
                    <a:pt x="1993101" y="21491"/>
                    <a:pt x="2100663" y="17892"/>
                    <a:pt x="2346113" y="0"/>
                  </a:cubicBezTo>
                  <a:cubicBezTo>
                    <a:pt x="2366522" y="159462"/>
                    <a:pt x="2347114" y="270740"/>
                    <a:pt x="2346113" y="465418"/>
                  </a:cubicBezTo>
                  <a:cubicBezTo>
                    <a:pt x="2345112" y="660096"/>
                    <a:pt x="2345586" y="792546"/>
                    <a:pt x="2346113" y="949833"/>
                  </a:cubicBezTo>
                  <a:cubicBezTo>
                    <a:pt x="2068189" y="961816"/>
                    <a:pt x="1994156" y="944772"/>
                    <a:pt x="1712662" y="949833"/>
                  </a:cubicBezTo>
                  <a:cubicBezTo>
                    <a:pt x="1431168" y="954894"/>
                    <a:pt x="1286005" y="926698"/>
                    <a:pt x="1149595" y="949833"/>
                  </a:cubicBezTo>
                  <a:cubicBezTo>
                    <a:pt x="1013185" y="972968"/>
                    <a:pt x="791019" y="933914"/>
                    <a:pt x="633451" y="949833"/>
                  </a:cubicBezTo>
                  <a:cubicBezTo>
                    <a:pt x="475883" y="965752"/>
                    <a:pt x="206181" y="944721"/>
                    <a:pt x="0" y="949833"/>
                  </a:cubicBezTo>
                  <a:cubicBezTo>
                    <a:pt x="341" y="815718"/>
                    <a:pt x="5832" y="585227"/>
                    <a:pt x="0" y="493913"/>
                  </a:cubicBezTo>
                  <a:cubicBezTo>
                    <a:pt x="-5832" y="402599"/>
                    <a:pt x="-2562" y="154863"/>
                    <a:pt x="0" y="0"/>
                  </a:cubicBezTo>
                  <a:close/>
                </a:path>
                <a:path w="2346113" h="949833" stroke="0" extrusionOk="0">
                  <a:moveTo>
                    <a:pt x="0" y="0"/>
                  </a:moveTo>
                  <a:cubicBezTo>
                    <a:pt x="212233" y="-24989"/>
                    <a:pt x="374361" y="19273"/>
                    <a:pt x="633451" y="0"/>
                  </a:cubicBezTo>
                  <a:cubicBezTo>
                    <a:pt x="892541" y="-19273"/>
                    <a:pt x="958719" y="-15435"/>
                    <a:pt x="1219979" y="0"/>
                  </a:cubicBezTo>
                  <a:cubicBezTo>
                    <a:pt x="1481239" y="15435"/>
                    <a:pt x="2067668" y="54245"/>
                    <a:pt x="2346113" y="0"/>
                  </a:cubicBezTo>
                  <a:cubicBezTo>
                    <a:pt x="2348164" y="214359"/>
                    <a:pt x="2355465" y="306782"/>
                    <a:pt x="2346113" y="455920"/>
                  </a:cubicBezTo>
                  <a:cubicBezTo>
                    <a:pt x="2336761" y="605058"/>
                    <a:pt x="2324050" y="837748"/>
                    <a:pt x="2346113" y="949833"/>
                  </a:cubicBezTo>
                  <a:cubicBezTo>
                    <a:pt x="2129931" y="957470"/>
                    <a:pt x="1924597" y="965310"/>
                    <a:pt x="1712662" y="949833"/>
                  </a:cubicBezTo>
                  <a:cubicBezTo>
                    <a:pt x="1500727" y="934356"/>
                    <a:pt x="1332575" y="939368"/>
                    <a:pt x="1149595" y="949833"/>
                  </a:cubicBezTo>
                  <a:cubicBezTo>
                    <a:pt x="966615" y="960298"/>
                    <a:pt x="752005" y="925300"/>
                    <a:pt x="586528" y="949833"/>
                  </a:cubicBezTo>
                  <a:cubicBezTo>
                    <a:pt x="421051" y="974366"/>
                    <a:pt x="185668" y="962448"/>
                    <a:pt x="0" y="949833"/>
                  </a:cubicBezTo>
                  <a:cubicBezTo>
                    <a:pt x="8355" y="737405"/>
                    <a:pt x="12573" y="677516"/>
                    <a:pt x="0" y="455920"/>
                  </a:cubicBezTo>
                  <a:cubicBezTo>
                    <a:pt x="-12573" y="234324"/>
                    <a:pt x="-17361" y="202332"/>
                    <a:pt x="0" y="0"/>
                  </a:cubicBezTo>
                  <a:close/>
                </a:path>
              </a:pathLst>
            </a:custGeom>
            <a:solidFill>
              <a:srgbClr val="F1E7F9"/>
            </a:solidFill>
            <a:ln w="28575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185353-3321-4913-8CAB-E89E531B1469}"/>
                </a:ext>
              </a:extLst>
            </p:cNvPr>
            <p:cNvSpPr/>
            <p:nvPr/>
          </p:nvSpPr>
          <p:spPr>
            <a:xfrm>
              <a:off x="1989345" y="1905014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0D5E8A-5682-5A81-31BF-04FB52D8003D}"/>
                </a:ext>
              </a:extLst>
            </p:cNvPr>
            <p:cNvSpPr/>
            <p:nvPr/>
          </p:nvSpPr>
          <p:spPr>
            <a:xfrm>
              <a:off x="1989345" y="3085617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3E7672-82FE-2150-0BA7-CED58E167F35}"/>
                </a:ext>
              </a:extLst>
            </p:cNvPr>
            <p:cNvSpPr/>
            <p:nvPr/>
          </p:nvSpPr>
          <p:spPr>
            <a:xfrm>
              <a:off x="2001584" y="4266219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8AC768-8211-AD8D-E163-85A9582FE788}"/>
                </a:ext>
              </a:extLst>
            </p:cNvPr>
            <p:cNvSpPr/>
            <p:nvPr/>
          </p:nvSpPr>
          <p:spPr>
            <a:xfrm>
              <a:off x="2001584" y="5446823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 –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957B7-089F-3EEC-F7C2-7F40AC870117}"/>
                </a:ext>
              </a:extLst>
            </p:cNvPr>
            <p:cNvSpPr/>
            <p:nvPr/>
          </p:nvSpPr>
          <p:spPr>
            <a:xfrm>
              <a:off x="4921955" y="4266219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275D22-E14A-9258-5FA9-157B6F71C3B6}"/>
                </a:ext>
              </a:extLst>
            </p:cNvPr>
            <p:cNvSpPr/>
            <p:nvPr/>
          </p:nvSpPr>
          <p:spPr>
            <a:xfrm>
              <a:off x="4921955" y="5446823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 err="1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–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0A9CD24-55E4-5A35-D071-661D1CF60172}"/>
                </a:ext>
              </a:extLst>
            </p:cNvPr>
            <p:cNvSpPr/>
            <p:nvPr/>
          </p:nvSpPr>
          <p:spPr>
            <a:xfrm>
              <a:off x="7856541" y="3096320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 - Root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7608317-10CB-A03C-CFAA-7D1002208347}"/>
                </a:ext>
              </a:extLst>
            </p:cNvPr>
            <p:cNvSpPr/>
            <p:nvPr/>
          </p:nvSpPr>
          <p:spPr>
            <a:xfrm>
              <a:off x="7868780" y="4276921"/>
              <a:ext cx="2333875" cy="956778"/>
            </a:xfrm>
            <a:custGeom>
              <a:avLst/>
              <a:gdLst>
                <a:gd name="connsiteX0" fmla="*/ 0 w 2333875"/>
                <a:gd name="connsiteY0" fmla="*/ 0 h 956778"/>
                <a:gd name="connsiteX1" fmla="*/ 560130 w 2333875"/>
                <a:gd name="connsiteY1" fmla="*/ 0 h 956778"/>
                <a:gd name="connsiteX2" fmla="*/ 1190276 w 2333875"/>
                <a:gd name="connsiteY2" fmla="*/ 0 h 956778"/>
                <a:gd name="connsiteX3" fmla="*/ 1820423 w 2333875"/>
                <a:gd name="connsiteY3" fmla="*/ 0 h 956778"/>
                <a:gd name="connsiteX4" fmla="*/ 2333875 w 2333875"/>
                <a:gd name="connsiteY4" fmla="*/ 0 h 956778"/>
                <a:gd name="connsiteX5" fmla="*/ 2333875 w 2333875"/>
                <a:gd name="connsiteY5" fmla="*/ 468821 h 956778"/>
                <a:gd name="connsiteX6" fmla="*/ 2333875 w 2333875"/>
                <a:gd name="connsiteY6" fmla="*/ 956778 h 956778"/>
                <a:gd name="connsiteX7" fmla="*/ 1703729 w 2333875"/>
                <a:gd name="connsiteY7" fmla="*/ 956778 h 956778"/>
                <a:gd name="connsiteX8" fmla="*/ 1143599 w 2333875"/>
                <a:gd name="connsiteY8" fmla="*/ 956778 h 956778"/>
                <a:gd name="connsiteX9" fmla="*/ 630146 w 2333875"/>
                <a:gd name="connsiteY9" fmla="*/ 956778 h 956778"/>
                <a:gd name="connsiteX10" fmla="*/ 0 w 2333875"/>
                <a:gd name="connsiteY10" fmla="*/ 956778 h 956778"/>
                <a:gd name="connsiteX11" fmla="*/ 0 w 2333875"/>
                <a:gd name="connsiteY11" fmla="*/ 497525 h 956778"/>
                <a:gd name="connsiteX12" fmla="*/ 0 w 2333875"/>
                <a:gd name="connsiteY12" fmla="*/ 0 h 95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3875" h="956778" fill="none" extrusionOk="0">
                  <a:moveTo>
                    <a:pt x="0" y="0"/>
                  </a:moveTo>
                  <a:cubicBezTo>
                    <a:pt x="131167" y="-18789"/>
                    <a:pt x="316299" y="-2608"/>
                    <a:pt x="560130" y="0"/>
                  </a:cubicBezTo>
                  <a:cubicBezTo>
                    <a:pt x="803961" y="2608"/>
                    <a:pt x="886334" y="7263"/>
                    <a:pt x="1190276" y="0"/>
                  </a:cubicBezTo>
                  <a:cubicBezTo>
                    <a:pt x="1494218" y="-7263"/>
                    <a:pt x="1693533" y="18647"/>
                    <a:pt x="1820423" y="0"/>
                  </a:cubicBezTo>
                  <a:cubicBezTo>
                    <a:pt x="1947313" y="-18647"/>
                    <a:pt x="2116666" y="-5678"/>
                    <a:pt x="2333875" y="0"/>
                  </a:cubicBezTo>
                  <a:cubicBezTo>
                    <a:pt x="2326829" y="130457"/>
                    <a:pt x="2326014" y="248339"/>
                    <a:pt x="2333875" y="468821"/>
                  </a:cubicBezTo>
                  <a:cubicBezTo>
                    <a:pt x="2341736" y="689303"/>
                    <a:pt x="2357454" y="761938"/>
                    <a:pt x="2333875" y="956778"/>
                  </a:cubicBezTo>
                  <a:cubicBezTo>
                    <a:pt x="2075347" y="986978"/>
                    <a:pt x="1907805" y="953387"/>
                    <a:pt x="1703729" y="956778"/>
                  </a:cubicBezTo>
                  <a:cubicBezTo>
                    <a:pt x="1499653" y="960169"/>
                    <a:pt x="1291849" y="984291"/>
                    <a:pt x="1143599" y="956778"/>
                  </a:cubicBezTo>
                  <a:cubicBezTo>
                    <a:pt x="995349" y="929266"/>
                    <a:pt x="777574" y="960852"/>
                    <a:pt x="630146" y="956778"/>
                  </a:cubicBezTo>
                  <a:cubicBezTo>
                    <a:pt x="482718" y="952704"/>
                    <a:pt x="299572" y="958351"/>
                    <a:pt x="0" y="956778"/>
                  </a:cubicBezTo>
                  <a:cubicBezTo>
                    <a:pt x="7254" y="846881"/>
                    <a:pt x="20911" y="641363"/>
                    <a:pt x="0" y="497525"/>
                  </a:cubicBezTo>
                  <a:cubicBezTo>
                    <a:pt x="-20911" y="353687"/>
                    <a:pt x="17871" y="189793"/>
                    <a:pt x="0" y="0"/>
                  </a:cubicBezTo>
                  <a:close/>
                </a:path>
                <a:path w="2333875" h="956778" stroke="0" extrusionOk="0">
                  <a:moveTo>
                    <a:pt x="0" y="0"/>
                  </a:moveTo>
                  <a:cubicBezTo>
                    <a:pt x="191533" y="-14792"/>
                    <a:pt x="369118" y="17718"/>
                    <a:pt x="630146" y="0"/>
                  </a:cubicBezTo>
                  <a:cubicBezTo>
                    <a:pt x="891174" y="-17718"/>
                    <a:pt x="950080" y="22446"/>
                    <a:pt x="1213615" y="0"/>
                  </a:cubicBezTo>
                  <a:cubicBezTo>
                    <a:pt x="1477150" y="-22446"/>
                    <a:pt x="2072595" y="-6446"/>
                    <a:pt x="2333875" y="0"/>
                  </a:cubicBezTo>
                  <a:cubicBezTo>
                    <a:pt x="2346373" y="109219"/>
                    <a:pt x="2351996" y="265543"/>
                    <a:pt x="2333875" y="459253"/>
                  </a:cubicBezTo>
                  <a:cubicBezTo>
                    <a:pt x="2315754" y="652963"/>
                    <a:pt x="2346334" y="806951"/>
                    <a:pt x="2333875" y="956778"/>
                  </a:cubicBezTo>
                  <a:cubicBezTo>
                    <a:pt x="2099764" y="962113"/>
                    <a:pt x="1902643" y="982611"/>
                    <a:pt x="1703729" y="956778"/>
                  </a:cubicBezTo>
                  <a:cubicBezTo>
                    <a:pt x="1504815" y="930945"/>
                    <a:pt x="1379057" y="956606"/>
                    <a:pt x="1143599" y="956778"/>
                  </a:cubicBezTo>
                  <a:cubicBezTo>
                    <a:pt x="908141" y="956951"/>
                    <a:pt x="817569" y="955413"/>
                    <a:pt x="583469" y="956778"/>
                  </a:cubicBezTo>
                  <a:cubicBezTo>
                    <a:pt x="349369" y="958144"/>
                    <a:pt x="265699" y="940233"/>
                    <a:pt x="0" y="956778"/>
                  </a:cubicBezTo>
                  <a:cubicBezTo>
                    <a:pt x="-9869" y="827338"/>
                    <a:pt x="-20256" y="707566"/>
                    <a:pt x="0" y="459253"/>
                  </a:cubicBezTo>
                  <a:cubicBezTo>
                    <a:pt x="20256" y="210940"/>
                    <a:pt x="6001" y="12268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solidFill>
                <a:schemeClr val="bg2">
                  <a:lumMod val="9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SMOTE</a:t>
              </a:r>
              <a:r>
                <a: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bg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Minmax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A6F9BD-9729-1CBE-2D1C-2D48881E661D}"/>
              </a:ext>
            </a:extLst>
          </p:cNvPr>
          <p:cNvSpPr txBox="1"/>
          <p:nvPr/>
        </p:nvSpPr>
        <p:spPr>
          <a:xfrm>
            <a:off x="2077298" y="1188000"/>
            <a:ext cx="80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상위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모델 중 하나로 선정된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O&amp;R-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B0C123-2FEB-2F94-D35E-44790B2E7C86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4" name="Picture 2" descr="1. 배달의 민족 선택 배경">
              <a:extLst>
                <a:ext uri="{FF2B5EF4-FFF2-40B4-BE49-F238E27FC236}">
                  <a16:creationId xmlns:a16="http://schemas.microsoft.com/office/drawing/2014/main" id="{612DF35E-22DE-B2AB-1B63-00BCE1509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70CC5DE-F351-BBB2-BBF1-2971F2C68919}"/>
                </a:ext>
              </a:extLst>
            </p:cNvPr>
            <p:cNvCxnSpPr>
              <a:cxnSpLocks/>
            </p:cNvCxnSpPr>
            <p:nvPr/>
          </p:nvCxnSpPr>
          <p:spPr>
            <a:xfrm>
              <a:off x="4365248" y="706542"/>
              <a:ext cx="7826752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196D19-1364-E6E6-A8F3-DD7853F59CDA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XGBoost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래픽 17" descr="종 단색으로 채워진">
              <a:extLst>
                <a:ext uri="{FF2B5EF4-FFF2-40B4-BE49-F238E27FC236}">
                  <a16:creationId xmlns:a16="http://schemas.microsoft.com/office/drawing/2014/main" id="{7F1FBCEF-FA4B-DAD3-3B9B-6B8785E4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19" name="그래픽 18" descr="종 윤곽선">
              <a:extLst>
                <a:ext uri="{FF2B5EF4-FFF2-40B4-BE49-F238E27FC236}">
                  <a16:creationId xmlns:a16="http://schemas.microsoft.com/office/drawing/2014/main" id="{8E9EB478-5CDC-66AD-4EBF-37922FB5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E1ABD983-6209-048B-D62C-952553740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3" name="그래픽 22" descr="종 윤곽선">
              <a:extLst>
                <a:ext uri="{FF2B5EF4-FFF2-40B4-BE49-F238E27FC236}">
                  <a16:creationId xmlns:a16="http://schemas.microsoft.com/office/drawing/2014/main" id="{B15B1B1F-0DE4-E27F-4536-148CD4920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70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AE4916-4B5F-8977-5F90-E7C38E21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0" y="1260000"/>
            <a:ext cx="6984000" cy="523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3DBF4B-26CB-A4FC-2657-5EB9D727D695}"/>
              </a:ext>
            </a:extLst>
          </p:cNvPr>
          <p:cNvSpPr/>
          <p:nvPr/>
        </p:nvSpPr>
        <p:spPr>
          <a:xfrm>
            <a:off x="1737540" y="2037838"/>
            <a:ext cx="1919147" cy="709751"/>
          </a:xfrm>
          <a:custGeom>
            <a:avLst/>
            <a:gdLst>
              <a:gd name="connsiteX0" fmla="*/ 0 w 1919147"/>
              <a:gd name="connsiteY0" fmla="*/ 0 h 709751"/>
              <a:gd name="connsiteX1" fmla="*/ 601333 w 1919147"/>
              <a:gd name="connsiteY1" fmla="*/ 0 h 709751"/>
              <a:gd name="connsiteX2" fmla="*/ 1221857 w 1919147"/>
              <a:gd name="connsiteY2" fmla="*/ 0 h 709751"/>
              <a:gd name="connsiteX3" fmla="*/ 1919147 w 1919147"/>
              <a:gd name="connsiteY3" fmla="*/ 0 h 709751"/>
              <a:gd name="connsiteX4" fmla="*/ 1919147 w 1919147"/>
              <a:gd name="connsiteY4" fmla="*/ 369071 h 709751"/>
              <a:gd name="connsiteX5" fmla="*/ 1919147 w 1919147"/>
              <a:gd name="connsiteY5" fmla="*/ 709751 h 709751"/>
              <a:gd name="connsiteX6" fmla="*/ 1317814 w 1919147"/>
              <a:gd name="connsiteY6" fmla="*/ 709751 h 709751"/>
              <a:gd name="connsiteX7" fmla="*/ 658907 w 1919147"/>
              <a:gd name="connsiteY7" fmla="*/ 709751 h 709751"/>
              <a:gd name="connsiteX8" fmla="*/ 0 w 1919147"/>
              <a:gd name="connsiteY8" fmla="*/ 709751 h 709751"/>
              <a:gd name="connsiteX9" fmla="*/ 0 w 1919147"/>
              <a:gd name="connsiteY9" fmla="*/ 361973 h 709751"/>
              <a:gd name="connsiteX10" fmla="*/ 0 w 1919147"/>
              <a:gd name="connsiteY10" fmla="*/ 0 h 70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9147" h="709751" fill="none" extrusionOk="0">
                <a:moveTo>
                  <a:pt x="0" y="0"/>
                </a:moveTo>
                <a:cubicBezTo>
                  <a:pt x="198925" y="3849"/>
                  <a:pt x="386442" y="-9389"/>
                  <a:pt x="601333" y="0"/>
                </a:cubicBezTo>
                <a:cubicBezTo>
                  <a:pt x="816224" y="9389"/>
                  <a:pt x="1001086" y="-12228"/>
                  <a:pt x="1221857" y="0"/>
                </a:cubicBezTo>
                <a:cubicBezTo>
                  <a:pt x="1442628" y="12228"/>
                  <a:pt x="1728062" y="8696"/>
                  <a:pt x="1919147" y="0"/>
                </a:cubicBezTo>
                <a:cubicBezTo>
                  <a:pt x="1934426" y="125708"/>
                  <a:pt x="1916297" y="286550"/>
                  <a:pt x="1919147" y="369071"/>
                </a:cubicBezTo>
                <a:cubicBezTo>
                  <a:pt x="1921997" y="451592"/>
                  <a:pt x="1930605" y="604905"/>
                  <a:pt x="1919147" y="709751"/>
                </a:cubicBezTo>
                <a:cubicBezTo>
                  <a:pt x="1684949" y="699292"/>
                  <a:pt x="1612585" y="726016"/>
                  <a:pt x="1317814" y="709751"/>
                </a:cubicBezTo>
                <a:cubicBezTo>
                  <a:pt x="1023043" y="693486"/>
                  <a:pt x="821639" y="730671"/>
                  <a:pt x="658907" y="709751"/>
                </a:cubicBezTo>
                <a:cubicBezTo>
                  <a:pt x="496175" y="688831"/>
                  <a:pt x="191208" y="694176"/>
                  <a:pt x="0" y="709751"/>
                </a:cubicBezTo>
                <a:cubicBezTo>
                  <a:pt x="1149" y="597960"/>
                  <a:pt x="-10774" y="463673"/>
                  <a:pt x="0" y="361973"/>
                </a:cubicBezTo>
                <a:cubicBezTo>
                  <a:pt x="10774" y="260273"/>
                  <a:pt x="-5595" y="158341"/>
                  <a:pt x="0" y="0"/>
                </a:cubicBezTo>
                <a:close/>
              </a:path>
              <a:path w="1919147" h="709751" stroke="0" extrusionOk="0">
                <a:moveTo>
                  <a:pt x="0" y="0"/>
                </a:moveTo>
                <a:cubicBezTo>
                  <a:pt x="299787" y="-31862"/>
                  <a:pt x="344616" y="25975"/>
                  <a:pt x="678099" y="0"/>
                </a:cubicBezTo>
                <a:cubicBezTo>
                  <a:pt x="1011582" y="-25975"/>
                  <a:pt x="1060931" y="-30425"/>
                  <a:pt x="1317814" y="0"/>
                </a:cubicBezTo>
                <a:cubicBezTo>
                  <a:pt x="1574698" y="30425"/>
                  <a:pt x="1629230" y="14143"/>
                  <a:pt x="1919147" y="0"/>
                </a:cubicBezTo>
                <a:cubicBezTo>
                  <a:pt x="1915548" y="150386"/>
                  <a:pt x="1929773" y="271117"/>
                  <a:pt x="1919147" y="340680"/>
                </a:cubicBezTo>
                <a:cubicBezTo>
                  <a:pt x="1908521" y="410243"/>
                  <a:pt x="1927492" y="536756"/>
                  <a:pt x="1919147" y="709751"/>
                </a:cubicBezTo>
                <a:cubicBezTo>
                  <a:pt x="1673676" y="702295"/>
                  <a:pt x="1501832" y="689921"/>
                  <a:pt x="1241048" y="709751"/>
                </a:cubicBezTo>
                <a:cubicBezTo>
                  <a:pt x="980264" y="729581"/>
                  <a:pt x="830741" y="724386"/>
                  <a:pt x="620524" y="709751"/>
                </a:cubicBezTo>
                <a:cubicBezTo>
                  <a:pt x="410307" y="695116"/>
                  <a:pt x="283218" y="679802"/>
                  <a:pt x="0" y="709751"/>
                </a:cubicBezTo>
                <a:cubicBezTo>
                  <a:pt x="-7771" y="628250"/>
                  <a:pt x="1328" y="430607"/>
                  <a:pt x="0" y="354876"/>
                </a:cubicBezTo>
                <a:cubicBezTo>
                  <a:pt x="-1328" y="279145"/>
                  <a:pt x="-17111" y="171802"/>
                  <a:pt x="0" y="0"/>
                </a:cubicBezTo>
                <a:close/>
              </a:path>
            </a:pathLst>
          </a:custGeom>
          <a:solidFill>
            <a:srgbClr val="F1E7F9"/>
          </a:solidFill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1514434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SMOTE  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Root . Minmax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B4C07-AE0F-41A1-F9EC-F60C65C5DF84}"/>
              </a:ext>
            </a:extLst>
          </p:cNvPr>
          <p:cNvSpPr txBox="1"/>
          <p:nvPr/>
        </p:nvSpPr>
        <p:spPr>
          <a:xfrm>
            <a:off x="4365248" y="337210"/>
            <a:ext cx="45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Parameter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</a:t>
            </a:r>
          </a:p>
        </p:txBody>
      </p:sp>
      <p:graphicFrame>
        <p:nvGraphicFramePr>
          <p:cNvPr id="12" name="표 10">
            <a:extLst>
              <a:ext uri="{FF2B5EF4-FFF2-40B4-BE49-F238E27FC236}">
                <a16:creationId xmlns:a16="http://schemas.microsoft.com/office/drawing/2014/main" id="{EE47CBCB-087D-7309-B431-F5646BC31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83975"/>
              </p:ext>
            </p:extLst>
          </p:nvPr>
        </p:nvGraphicFramePr>
        <p:xfrm>
          <a:off x="1484518" y="3814411"/>
          <a:ext cx="2425190" cy="201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86">
                  <a:extLst>
                    <a:ext uri="{9D8B030D-6E8A-4147-A177-3AD203B41FA5}">
                      <a16:colId xmlns:a16="http://schemas.microsoft.com/office/drawing/2014/main" val="3280437289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131534793"/>
                    </a:ext>
                  </a:extLst>
                </a:gridCol>
              </a:tblGrid>
              <a:tr h="487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Tuning Parameters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7385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Eta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566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Max_depth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829597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nrounds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400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0840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44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53575A-4507-3F5A-1F11-328636AB0856}"/>
              </a:ext>
            </a:extLst>
          </p:cNvPr>
          <p:cNvSpPr txBox="1"/>
          <p:nvPr/>
        </p:nvSpPr>
        <p:spPr>
          <a:xfrm>
            <a:off x="1263868" y="290827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데이터 셋 중에서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좋은 지표를 가진 데이터 셋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9C6CB29-EA82-895E-9EF5-02BB96694502}"/>
              </a:ext>
            </a:extLst>
          </p:cNvPr>
          <p:cNvCxnSpPr>
            <a:cxnSpLocks/>
          </p:cNvCxnSpPr>
          <p:nvPr/>
        </p:nvCxnSpPr>
        <p:spPr>
          <a:xfrm>
            <a:off x="925616" y="3653728"/>
            <a:ext cx="3542994" cy="0"/>
          </a:xfrm>
          <a:prstGeom prst="line">
            <a:avLst/>
          </a:prstGeom>
          <a:ln w="28575">
            <a:solidFill>
              <a:srgbClr val="535B6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FA1E18-170C-3580-4A2C-4D59DDA2A5AD}"/>
              </a:ext>
            </a:extLst>
          </p:cNvPr>
          <p:cNvGrpSpPr/>
          <p:nvPr/>
        </p:nvGrpSpPr>
        <p:grpSpPr>
          <a:xfrm>
            <a:off x="349850" y="174328"/>
            <a:ext cx="11842150" cy="771540"/>
            <a:chOff x="349850" y="174328"/>
            <a:chExt cx="11842150" cy="771540"/>
          </a:xfrm>
        </p:grpSpPr>
        <p:pic>
          <p:nvPicPr>
            <p:cNvPr id="11" name="Picture 2" descr="1. 배달의 민족 선택 배경">
              <a:extLst>
                <a:ext uri="{FF2B5EF4-FFF2-40B4-BE49-F238E27FC236}">
                  <a16:creationId xmlns:a16="http://schemas.microsoft.com/office/drawing/2014/main" id="{2D045358-B14D-99A5-5877-22D43C307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1593002-C316-40FF-4C9E-78793BF5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365248" y="706542"/>
              <a:ext cx="7826752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E40E9F-B6A3-E81C-D34E-6CDB93C933C6}"/>
                </a:ext>
              </a:extLst>
            </p:cNvPr>
            <p:cNvSpPr txBox="1"/>
            <p:nvPr/>
          </p:nvSpPr>
          <p:spPr>
            <a:xfrm>
              <a:off x="752781" y="361093"/>
              <a:ext cx="4819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O&amp;R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XGBoost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DF65D8B9-0205-6C35-8A38-1BA135C0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20" name="그래픽 19" descr="종 윤곽선">
              <a:extLst>
                <a:ext uri="{FF2B5EF4-FFF2-40B4-BE49-F238E27FC236}">
                  <a16:creationId xmlns:a16="http://schemas.microsoft.com/office/drawing/2014/main" id="{E455FB73-A64A-D415-214C-5C7D738F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21" name="그래픽 20" descr="종 윤곽선">
              <a:extLst>
                <a:ext uri="{FF2B5EF4-FFF2-40B4-BE49-F238E27FC236}">
                  <a16:creationId xmlns:a16="http://schemas.microsoft.com/office/drawing/2014/main" id="{ECE6A25C-B276-FAA9-9BC6-92A296CF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22" name="그래픽 21" descr="종 윤곽선">
              <a:extLst>
                <a:ext uri="{FF2B5EF4-FFF2-40B4-BE49-F238E27FC236}">
                  <a16:creationId xmlns:a16="http://schemas.microsoft.com/office/drawing/2014/main" id="{2DAA8E6D-BC1D-EEC7-EE90-0B1583AF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031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4CF92-1B82-089B-2246-EDC649405027}"/>
              </a:ext>
            </a:extLst>
          </p:cNvPr>
          <p:cNvSpPr txBox="1"/>
          <p:nvPr/>
        </p:nvSpPr>
        <p:spPr>
          <a:xfrm>
            <a:off x="634482" y="2975473"/>
            <a:ext cx="6347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성능평가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최종모델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2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2456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125755" y="675371"/>
            <a:ext cx="903513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24561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E0C51-61EC-DDF3-42B4-1D1FB0D5B9E2}"/>
              </a:ext>
            </a:extLst>
          </p:cNvPr>
          <p:cNvSpPr txBox="1"/>
          <p:nvPr/>
        </p:nvSpPr>
        <p:spPr>
          <a:xfrm>
            <a:off x="1614160" y="5224899"/>
            <a:ext cx="36874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독립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15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종속 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62176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7" name="그래픽 26" descr="확인 표시 단색으로 채워진">
            <a:extLst>
              <a:ext uri="{FF2B5EF4-FFF2-40B4-BE49-F238E27FC236}">
                <a16:creationId xmlns:a16="http://schemas.microsoft.com/office/drawing/2014/main" id="{E118816F-825F-3407-6EE7-E9CE7734C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025" y="5323981"/>
            <a:ext cx="211135" cy="293629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1530F6B-689D-74A9-81BE-BF5DF0FC961C}"/>
              </a:ext>
            </a:extLst>
          </p:cNvPr>
          <p:cNvGraphicFramePr>
            <a:graphicFrameLocks noGrp="1"/>
          </p:cNvGraphicFramePr>
          <p:nvPr/>
        </p:nvGraphicFramePr>
        <p:xfrm>
          <a:off x="7763876" y="2001328"/>
          <a:ext cx="3323636" cy="397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63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2004373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</a:tblGrid>
              <a:tr h="331068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한식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카페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디저트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돈까스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65099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치킨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아시안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1384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찜탕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5113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도시락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42710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A5CE766-BD86-6C19-BDA2-9DAEAF5CEC9A}"/>
              </a:ext>
            </a:extLst>
          </p:cNvPr>
          <p:cNvGraphicFramePr>
            <a:graphicFrameLocks noGrp="1"/>
          </p:cNvGraphicFramePr>
          <p:nvPr/>
        </p:nvGraphicFramePr>
        <p:xfrm>
          <a:off x="1104488" y="2023456"/>
          <a:ext cx="5957848" cy="281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1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1923168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  <a:gridCol w="1334097">
                  <a:extLst>
                    <a:ext uri="{9D8B030D-6E8A-4147-A177-3AD203B41FA5}">
                      <a16:colId xmlns:a16="http://schemas.microsoft.com/office/drawing/2014/main" val="2482432882"/>
                    </a:ext>
                  </a:extLst>
                </a:gridCol>
                <a:gridCol w="1628632">
                  <a:extLst>
                    <a:ext uri="{9D8B030D-6E8A-4147-A177-3AD203B41FA5}">
                      <a16:colId xmlns:a16="http://schemas.microsoft.com/office/drawing/2014/main" val="3486787961"/>
                    </a:ext>
                  </a:extLst>
                </a:gridCol>
              </a:tblGrid>
              <a:tr h="35138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강수여부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습도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이산화질소농도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오존농도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5138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풍속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일산화탄소농도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바람강도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바람유형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 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5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풍향카테고리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333C5F-CE85-BBFF-68BA-C94E14F49F70}"/>
              </a:ext>
            </a:extLst>
          </p:cNvPr>
          <p:cNvGrpSpPr/>
          <p:nvPr/>
        </p:nvGrpSpPr>
        <p:grpSpPr>
          <a:xfrm>
            <a:off x="979151" y="1339533"/>
            <a:ext cx="6253226" cy="3659032"/>
            <a:chOff x="1385313" y="1375936"/>
            <a:chExt cx="6253226" cy="36590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8B951B-9352-60FA-F367-E30EF1E96B91}"/>
                </a:ext>
              </a:extLst>
            </p:cNvPr>
            <p:cNvSpPr/>
            <p:nvPr/>
          </p:nvSpPr>
          <p:spPr>
            <a:xfrm>
              <a:off x="1385313" y="1694167"/>
              <a:ext cx="6253226" cy="3340801"/>
            </a:xfrm>
            <a:custGeom>
              <a:avLst/>
              <a:gdLst>
                <a:gd name="connsiteX0" fmla="*/ 0 w 6253226"/>
                <a:gd name="connsiteY0" fmla="*/ 0 h 3340801"/>
                <a:gd name="connsiteX1" fmla="*/ 505943 w 6253226"/>
                <a:gd name="connsiteY1" fmla="*/ 0 h 3340801"/>
                <a:gd name="connsiteX2" fmla="*/ 886821 w 6253226"/>
                <a:gd name="connsiteY2" fmla="*/ 0 h 3340801"/>
                <a:gd name="connsiteX3" fmla="*/ 1580361 w 6253226"/>
                <a:gd name="connsiteY3" fmla="*/ 0 h 3340801"/>
                <a:gd name="connsiteX4" fmla="*/ 2086304 w 6253226"/>
                <a:gd name="connsiteY4" fmla="*/ 0 h 3340801"/>
                <a:gd name="connsiteX5" fmla="*/ 2592246 w 6253226"/>
                <a:gd name="connsiteY5" fmla="*/ 0 h 3340801"/>
                <a:gd name="connsiteX6" fmla="*/ 3285786 w 6253226"/>
                <a:gd name="connsiteY6" fmla="*/ 0 h 3340801"/>
                <a:gd name="connsiteX7" fmla="*/ 3729197 w 6253226"/>
                <a:gd name="connsiteY7" fmla="*/ 0 h 3340801"/>
                <a:gd name="connsiteX8" fmla="*/ 4422736 w 6253226"/>
                <a:gd name="connsiteY8" fmla="*/ 0 h 3340801"/>
                <a:gd name="connsiteX9" fmla="*/ 5116276 w 6253226"/>
                <a:gd name="connsiteY9" fmla="*/ 0 h 3340801"/>
                <a:gd name="connsiteX10" fmla="*/ 5684751 w 6253226"/>
                <a:gd name="connsiteY10" fmla="*/ 0 h 3340801"/>
                <a:gd name="connsiteX11" fmla="*/ 6253226 w 6253226"/>
                <a:gd name="connsiteY11" fmla="*/ 0 h 3340801"/>
                <a:gd name="connsiteX12" fmla="*/ 6253226 w 6253226"/>
                <a:gd name="connsiteY12" fmla="*/ 523392 h 3340801"/>
                <a:gd name="connsiteX13" fmla="*/ 6253226 w 6253226"/>
                <a:gd name="connsiteY13" fmla="*/ 979968 h 3340801"/>
                <a:gd name="connsiteX14" fmla="*/ 6253226 w 6253226"/>
                <a:gd name="connsiteY14" fmla="*/ 1536768 h 3340801"/>
                <a:gd name="connsiteX15" fmla="*/ 6253226 w 6253226"/>
                <a:gd name="connsiteY15" fmla="*/ 2093569 h 3340801"/>
                <a:gd name="connsiteX16" fmla="*/ 6253226 w 6253226"/>
                <a:gd name="connsiteY16" fmla="*/ 2650369 h 3340801"/>
                <a:gd name="connsiteX17" fmla="*/ 6253226 w 6253226"/>
                <a:gd name="connsiteY17" fmla="*/ 3340801 h 3340801"/>
                <a:gd name="connsiteX18" fmla="*/ 5622219 w 6253226"/>
                <a:gd name="connsiteY18" fmla="*/ 3340801 h 3340801"/>
                <a:gd name="connsiteX19" fmla="*/ 5241340 w 6253226"/>
                <a:gd name="connsiteY19" fmla="*/ 3340801 h 3340801"/>
                <a:gd name="connsiteX20" fmla="*/ 4797930 w 6253226"/>
                <a:gd name="connsiteY20" fmla="*/ 3340801 h 3340801"/>
                <a:gd name="connsiteX21" fmla="*/ 4104390 w 6253226"/>
                <a:gd name="connsiteY21" fmla="*/ 3340801 h 3340801"/>
                <a:gd name="connsiteX22" fmla="*/ 3535915 w 6253226"/>
                <a:gd name="connsiteY22" fmla="*/ 3340801 h 3340801"/>
                <a:gd name="connsiteX23" fmla="*/ 3092504 w 6253226"/>
                <a:gd name="connsiteY23" fmla="*/ 3340801 h 3340801"/>
                <a:gd name="connsiteX24" fmla="*/ 2524029 w 6253226"/>
                <a:gd name="connsiteY24" fmla="*/ 3340801 h 3340801"/>
                <a:gd name="connsiteX25" fmla="*/ 2143151 w 6253226"/>
                <a:gd name="connsiteY25" fmla="*/ 3340801 h 3340801"/>
                <a:gd name="connsiteX26" fmla="*/ 1762273 w 6253226"/>
                <a:gd name="connsiteY26" fmla="*/ 3340801 h 3340801"/>
                <a:gd name="connsiteX27" fmla="*/ 1193798 w 6253226"/>
                <a:gd name="connsiteY27" fmla="*/ 3340801 h 3340801"/>
                <a:gd name="connsiteX28" fmla="*/ 750387 w 6253226"/>
                <a:gd name="connsiteY28" fmla="*/ 3340801 h 3340801"/>
                <a:gd name="connsiteX29" fmla="*/ 0 w 6253226"/>
                <a:gd name="connsiteY29" fmla="*/ 3340801 h 3340801"/>
                <a:gd name="connsiteX30" fmla="*/ 0 w 6253226"/>
                <a:gd name="connsiteY30" fmla="*/ 2850817 h 3340801"/>
                <a:gd name="connsiteX31" fmla="*/ 0 w 6253226"/>
                <a:gd name="connsiteY31" fmla="*/ 2394241 h 3340801"/>
                <a:gd name="connsiteX32" fmla="*/ 0 w 6253226"/>
                <a:gd name="connsiteY32" fmla="*/ 1804033 h 3340801"/>
                <a:gd name="connsiteX33" fmla="*/ 0 w 6253226"/>
                <a:gd name="connsiteY33" fmla="*/ 1314048 h 3340801"/>
                <a:gd name="connsiteX34" fmla="*/ 0 w 6253226"/>
                <a:gd name="connsiteY34" fmla="*/ 723840 h 3340801"/>
                <a:gd name="connsiteX35" fmla="*/ 0 w 6253226"/>
                <a:gd name="connsiteY35" fmla="*/ 0 h 33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53226" h="3340801" extrusionOk="0">
                  <a:moveTo>
                    <a:pt x="0" y="0"/>
                  </a:moveTo>
                  <a:cubicBezTo>
                    <a:pt x="186176" y="-42677"/>
                    <a:pt x="279042" y="47954"/>
                    <a:pt x="505943" y="0"/>
                  </a:cubicBezTo>
                  <a:cubicBezTo>
                    <a:pt x="732844" y="-47954"/>
                    <a:pt x="785552" y="26849"/>
                    <a:pt x="886821" y="0"/>
                  </a:cubicBezTo>
                  <a:cubicBezTo>
                    <a:pt x="988090" y="-26849"/>
                    <a:pt x="1437563" y="54379"/>
                    <a:pt x="1580361" y="0"/>
                  </a:cubicBezTo>
                  <a:cubicBezTo>
                    <a:pt x="1723159" y="-54379"/>
                    <a:pt x="1944207" y="4297"/>
                    <a:pt x="2086304" y="0"/>
                  </a:cubicBezTo>
                  <a:cubicBezTo>
                    <a:pt x="2228401" y="-4297"/>
                    <a:pt x="2364951" y="32084"/>
                    <a:pt x="2592246" y="0"/>
                  </a:cubicBezTo>
                  <a:cubicBezTo>
                    <a:pt x="2819541" y="-32084"/>
                    <a:pt x="3080648" y="39626"/>
                    <a:pt x="3285786" y="0"/>
                  </a:cubicBezTo>
                  <a:cubicBezTo>
                    <a:pt x="3490924" y="-39626"/>
                    <a:pt x="3508540" y="28478"/>
                    <a:pt x="3729197" y="0"/>
                  </a:cubicBezTo>
                  <a:cubicBezTo>
                    <a:pt x="3949854" y="-28478"/>
                    <a:pt x="4221436" y="76799"/>
                    <a:pt x="4422736" y="0"/>
                  </a:cubicBezTo>
                  <a:cubicBezTo>
                    <a:pt x="4624036" y="-76799"/>
                    <a:pt x="4940765" y="58491"/>
                    <a:pt x="5116276" y="0"/>
                  </a:cubicBezTo>
                  <a:cubicBezTo>
                    <a:pt x="5291787" y="-58491"/>
                    <a:pt x="5420451" y="39298"/>
                    <a:pt x="5684751" y="0"/>
                  </a:cubicBezTo>
                  <a:cubicBezTo>
                    <a:pt x="5949052" y="-39298"/>
                    <a:pt x="6122225" y="10614"/>
                    <a:pt x="6253226" y="0"/>
                  </a:cubicBezTo>
                  <a:cubicBezTo>
                    <a:pt x="6265456" y="161034"/>
                    <a:pt x="6206766" y="312731"/>
                    <a:pt x="6253226" y="523392"/>
                  </a:cubicBezTo>
                  <a:cubicBezTo>
                    <a:pt x="6299686" y="734053"/>
                    <a:pt x="6211920" y="832340"/>
                    <a:pt x="6253226" y="979968"/>
                  </a:cubicBezTo>
                  <a:cubicBezTo>
                    <a:pt x="6294532" y="1127596"/>
                    <a:pt x="6208083" y="1309078"/>
                    <a:pt x="6253226" y="1536768"/>
                  </a:cubicBezTo>
                  <a:cubicBezTo>
                    <a:pt x="6298369" y="1764458"/>
                    <a:pt x="6217224" y="1965979"/>
                    <a:pt x="6253226" y="2093569"/>
                  </a:cubicBezTo>
                  <a:cubicBezTo>
                    <a:pt x="6289228" y="2221159"/>
                    <a:pt x="6192203" y="2466427"/>
                    <a:pt x="6253226" y="2650369"/>
                  </a:cubicBezTo>
                  <a:cubicBezTo>
                    <a:pt x="6314249" y="2834311"/>
                    <a:pt x="6234503" y="3166586"/>
                    <a:pt x="6253226" y="3340801"/>
                  </a:cubicBezTo>
                  <a:cubicBezTo>
                    <a:pt x="5978637" y="3411569"/>
                    <a:pt x="5808399" y="3292581"/>
                    <a:pt x="5622219" y="3340801"/>
                  </a:cubicBezTo>
                  <a:cubicBezTo>
                    <a:pt x="5436039" y="3389021"/>
                    <a:pt x="5332653" y="3316821"/>
                    <a:pt x="5241340" y="3340801"/>
                  </a:cubicBezTo>
                  <a:cubicBezTo>
                    <a:pt x="5150027" y="3364781"/>
                    <a:pt x="4981810" y="3289958"/>
                    <a:pt x="4797930" y="3340801"/>
                  </a:cubicBezTo>
                  <a:cubicBezTo>
                    <a:pt x="4614050" y="3391644"/>
                    <a:pt x="4405367" y="3265303"/>
                    <a:pt x="4104390" y="3340801"/>
                  </a:cubicBezTo>
                  <a:cubicBezTo>
                    <a:pt x="3803413" y="3416299"/>
                    <a:pt x="3761854" y="3317243"/>
                    <a:pt x="3535915" y="3340801"/>
                  </a:cubicBezTo>
                  <a:cubicBezTo>
                    <a:pt x="3309976" y="3364359"/>
                    <a:pt x="3260311" y="3290193"/>
                    <a:pt x="3092504" y="3340801"/>
                  </a:cubicBezTo>
                  <a:cubicBezTo>
                    <a:pt x="2924697" y="3391409"/>
                    <a:pt x="2796417" y="3276563"/>
                    <a:pt x="2524029" y="3340801"/>
                  </a:cubicBezTo>
                  <a:cubicBezTo>
                    <a:pt x="2251641" y="3405039"/>
                    <a:pt x="2259233" y="3306406"/>
                    <a:pt x="2143151" y="3340801"/>
                  </a:cubicBezTo>
                  <a:cubicBezTo>
                    <a:pt x="2027069" y="3375196"/>
                    <a:pt x="1919209" y="3330611"/>
                    <a:pt x="1762273" y="3340801"/>
                  </a:cubicBezTo>
                  <a:cubicBezTo>
                    <a:pt x="1605337" y="3350991"/>
                    <a:pt x="1335500" y="3318648"/>
                    <a:pt x="1193798" y="3340801"/>
                  </a:cubicBezTo>
                  <a:cubicBezTo>
                    <a:pt x="1052097" y="3362954"/>
                    <a:pt x="918297" y="3316165"/>
                    <a:pt x="750387" y="3340801"/>
                  </a:cubicBezTo>
                  <a:cubicBezTo>
                    <a:pt x="582477" y="3365437"/>
                    <a:pt x="268807" y="3295989"/>
                    <a:pt x="0" y="3340801"/>
                  </a:cubicBezTo>
                  <a:cubicBezTo>
                    <a:pt x="-56835" y="3145634"/>
                    <a:pt x="15485" y="2996650"/>
                    <a:pt x="0" y="2850817"/>
                  </a:cubicBezTo>
                  <a:cubicBezTo>
                    <a:pt x="-15485" y="2704984"/>
                    <a:pt x="829" y="2576944"/>
                    <a:pt x="0" y="2394241"/>
                  </a:cubicBezTo>
                  <a:cubicBezTo>
                    <a:pt x="-829" y="2211538"/>
                    <a:pt x="46763" y="2010139"/>
                    <a:pt x="0" y="1804033"/>
                  </a:cubicBezTo>
                  <a:cubicBezTo>
                    <a:pt x="-46763" y="1597927"/>
                    <a:pt x="31189" y="1428659"/>
                    <a:pt x="0" y="1314048"/>
                  </a:cubicBezTo>
                  <a:cubicBezTo>
                    <a:pt x="-31189" y="1199437"/>
                    <a:pt x="30673" y="846322"/>
                    <a:pt x="0" y="723840"/>
                  </a:cubicBezTo>
                  <a:cubicBezTo>
                    <a:pt x="-30673" y="601358"/>
                    <a:pt x="58385" y="182127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985C3F-8A8D-210B-91EE-9884841053A4}"/>
                </a:ext>
              </a:extLst>
            </p:cNvPr>
            <p:cNvSpPr/>
            <p:nvPr/>
          </p:nvSpPr>
          <p:spPr>
            <a:xfrm>
              <a:off x="3840183" y="1375936"/>
              <a:ext cx="1343484" cy="563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 변수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B6CD6D-E57F-52E6-0742-1845C3C4FCA7}"/>
              </a:ext>
            </a:extLst>
          </p:cNvPr>
          <p:cNvGrpSpPr/>
          <p:nvPr/>
        </p:nvGrpSpPr>
        <p:grpSpPr>
          <a:xfrm>
            <a:off x="7638539" y="1432981"/>
            <a:ext cx="3574310" cy="4765487"/>
            <a:chOff x="7638539" y="1432981"/>
            <a:chExt cx="3574310" cy="47654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BECA97-3FC8-5F89-D301-9727A68C3808}"/>
                </a:ext>
              </a:extLst>
            </p:cNvPr>
            <p:cNvSpPr/>
            <p:nvPr/>
          </p:nvSpPr>
          <p:spPr>
            <a:xfrm>
              <a:off x="7638539" y="1643400"/>
              <a:ext cx="3574310" cy="4555068"/>
            </a:xfrm>
            <a:custGeom>
              <a:avLst/>
              <a:gdLst>
                <a:gd name="connsiteX0" fmla="*/ 0 w 3574310"/>
                <a:gd name="connsiteY0" fmla="*/ 0 h 4555068"/>
                <a:gd name="connsiteX1" fmla="*/ 559975 w 3574310"/>
                <a:gd name="connsiteY1" fmla="*/ 0 h 4555068"/>
                <a:gd name="connsiteX2" fmla="*/ 1048464 w 3574310"/>
                <a:gd name="connsiteY2" fmla="*/ 0 h 4555068"/>
                <a:gd name="connsiteX3" fmla="*/ 1715669 w 3574310"/>
                <a:gd name="connsiteY3" fmla="*/ 0 h 4555068"/>
                <a:gd name="connsiteX4" fmla="*/ 2275644 w 3574310"/>
                <a:gd name="connsiteY4" fmla="*/ 0 h 4555068"/>
                <a:gd name="connsiteX5" fmla="*/ 2835619 w 3574310"/>
                <a:gd name="connsiteY5" fmla="*/ 0 h 4555068"/>
                <a:gd name="connsiteX6" fmla="*/ 3574310 w 3574310"/>
                <a:gd name="connsiteY6" fmla="*/ 0 h 4555068"/>
                <a:gd name="connsiteX7" fmla="*/ 3574310 w 3574310"/>
                <a:gd name="connsiteY7" fmla="*/ 478282 h 4555068"/>
                <a:gd name="connsiteX8" fmla="*/ 3574310 w 3574310"/>
                <a:gd name="connsiteY8" fmla="*/ 1047666 h 4555068"/>
                <a:gd name="connsiteX9" fmla="*/ 3574310 w 3574310"/>
                <a:gd name="connsiteY9" fmla="*/ 1525948 h 4555068"/>
                <a:gd name="connsiteX10" fmla="*/ 3574310 w 3574310"/>
                <a:gd name="connsiteY10" fmla="*/ 2004230 h 4555068"/>
                <a:gd name="connsiteX11" fmla="*/ 3574310 w 3574310"/>
                <a:gd name="connsiteY11" fmla="*/ 2573613 h 4555068"/>
                <a:gd name="connsiteX12" fmla="*/ 3574310 w 3574310"/>
                <a:gd name="connsiteY12" fmla="*/ 3188548 h 4555068"/>
                <a:gd name="connsiteX13" fmla="*/ 3574310 w 3574310"/>
                <a:gd name="connsiteY13" fmla="*/ 3621279 h 4555068"/>
                <a:gd name="connsiteX14" fmla="*/ 3574310 w 3574310"/>
                <a:gd name="connsiteY14" fmla="*/ 4555068 h 4555068"/>
                <a:gd name="connsiteX15" fmla="*/ 2978592 w 3574310"/>
                <a:gd name="connsiteY15" fmla="*/ 4555068 h 4555068"/>
                <a:gd name="connsiteX16" fmla="*/ 2382873 w 3574310"/>
                <a:gd name="connsiteY16" fmla="*/ 4555068 h 4555068"/>
                <a:gd name="connsiteX17" fmla="*/ 1715669 w 3574310"/>
                <a:gd name="connsiteY17" fmla="*/ 4555068 h 4555068"/>
                <a:gd name="connsiteX18" fmla="*/ 1119950 w 3574310"/>
                <a:gd name="connsiteY18" fmla="*/ 4555068 h 4555068"/>
                <a:gd name="connsiteX19" fmla="*/ 631461 w 3574310"/>
                <a:gd name="connsiteY19" fmla="*/ 4555068 h 4555068"/>
                <a:gd name="connsiteX20" fmla="*/ 0 w 3574310"/>
                <a:gd name="connsiteY20" fmla="*/ 4555068 h 4555068"/>
                <a:gd name="connsiteX21" fmla="*/ 0 w 3574310"/>
                <a:gd name="connsiteY21" fmla="*/ 3894583 h 4555068"/>
                <a:gd name="connsiteX22" fmla="*/ 0 w 3574310"/>
                <a:gd name="connsiteY22" fmla="*/ 3234098 h 4555068"/>
                <a:gd name="connsiteX23" fmla="*/ 0 w 3574310"/>
                <a:gd name="connsiteY23" fmla="*/ 2664715 h 4555068"/>
                <a:gd name="connsiteX24" fmla="*/ 0 w 3574310"/>
                <a:gd name="connsiteY24" fmla="*/ 2140882 h 4555068"/>
                <a:gd name="connsiteX25" fmla="*/ 0 w 3574310"/>
                <a:gd name="connsiteY25" fmla="*/ 1708151 h 4555068"/>
                <a:gd name="connsiteX26" fmla="*/ 0 w 3574310"/>
                <a:gd name="connsiteY26" fmla="*/ 1275419 h 4555068"/>
                <a:gd name="connsiteX27" fmla="*/ 0 w 3574310"/>
                <a:gd name="connsiteY27" fmla="*/ 660485 h 4555068"/>
                <a:gd name="connsiteX28" fmla="*/ 0 w 3574310"/>
                <a:gd name="connsiteY28" fmla="*/ 0 h 455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74310" h="4555068" extrusionOk="0">
                  <a:moveTo>
                    <a:pt x="0" y="0"/>
                  </a:moveTo>
                  <a:cubicBezTo>
                    <a:pt x="172916" y="-2389"/>
                    <a:pt x="344614" y="26168"/>
                    <a:pt x="559975" y="0"/>
                  </a:cubicBezTo>
                  <a:cubicBezTo>
                    <a:pt x="775336" y="-26168"/>
                    <a:pt x="919447" y="43988"/>
                    <a:pt x="1048464" y="0"/>
                  </a:cubicBezTo>
                  <a:cubicBezTo>
                    <a:pt x="1177481" y="-43988"/>
                    <a:pt x="1454829" y="61252"/>
                    <a:pt x="1715669" y="0"/>
                  </a:cubicBezTo>
                  <a:cubicBezTo>
                    <a:pt x="1976509" y="-61252"/>
                    <a:pt x="2006207" y="5490"/>
                    <a:pt x="2275644" y="0"/>
                  </a:cubicBezTo>
                  <a:cubicBezTo>
                    <a:pt x="2545082" y="-5490"/>
                    <a:pt x="2700665" y="34510"/>
                    <a:pt x="2835619" y="0"/>
                  </a:cubicBezTo>
                  <a:cubicBezTo>
                    <a:pt x="2970573" y="-34510"/>
                    <a:pt x="3217051" y="34115"/>
                    <a:pt x="3574310" y="0"/>
                  </a:cubicBezTo>
                  <a:cubicBezTo>
                    <a:pt x="3596211" y="234997"/>
                    <a:pt x="3536136" y="267258"/>
                    <a:pt x="3574310" y="478282"/>
                  </a:cubicBezTo>
                  <a:cubicBezTo>
                    <a:pt x="3612484" y="689306"/>
                    <a:pt x="3510783" y="791749"/>
                    <a:pt x="3574310" y="1047666"/>
                  </a:cubicBezTo>
                  <a:cubicBezTo>
                    <a:pt x="3637837" y="1303583"/>
                    <a:pt x="3524578" y="1398332"/>
                    <a:pt x="3574310" y="1525948"/>
                  </a:cubicBezTo>
                  <a:cubicBezTo>
                    <a:pt x="3624042" y="1653564"/>
                    <a:pt x="3523453" y="1802321"/>
                    <a:pt x="3574310" y="2004230"/>
                  </a:cubicBezTo>
                  <a:cubicBezTo>
                    <a:pt x="3625167" y="2206139"/>
                    <a:pt x="3531991" y="2362924"/>
                    <a:pt x="3574310" y="2573613"/>
                  </a:cubicBezTo>
                  <a:cubicBezTo>
                    <a:pt x="3616629" y="2784302"/>
                    <a:pt x="3536552" y="3031404"/>
                    <a:pt x="3574310" y="3188548"/>
                  </a:cubicBezTo>
                  <a:cubicBezTo>
                    <a:pt x="3612068" y="3345692"/>
                    <a:pt x="3523685" y="3498889"/>
                    <a:pt x="3574310" y="3621279"/>
                  </a:cubicBezTo>
                  <a:cubicBezTo>
                    <a:pt x="3624935" y="3743669"/>
                    <a:pt x="3485306" y="4217080"/>
                    <a:pt x="3574310" y="4555068"/>
                  </a:cubicBezTo>
                  <a:cubicBezTo>
                    <a:pt x="3427047" y="4578801"/>
                    <a:pt x="3276440" y="4553590"/>
                    <a:pt x="2978592" y="4555068"/>
                  </a:cubicBezTo>
                  <a:cubicBezTo>
                    <a:pt x="2680744" y="4556546"/>
                    <a:pt x="2656480" y="4501717"/>
                    <a:pt x="2382873" y="4555068"/>
                  </a:cubicBezTo>
                  <a:cubicBezTo>
                    <a:pt x="2109266" y="4608419"/>
                    <a:pt x="2036676" y="4485500"/>
                    <a:pt x="1715669" y="4555068"/>
                  </a:cubicBezTo>
                  <a:cubicBezTo>
                    <a:pt x="1394662" y="4624636"/>
                    <a:pt x="1336569" y="4506480"/>
                    <a:pt x="1119950" y="4555068"/>
                  </a:cubicBezTo>
                  <a:cubicBezTo>
                    <a:pt x="903331" y="4603656"/>
                    <a:pt x="826562" y="4509574"/>
                    <a:pt x="631461" y="4555068"/>
                  </a:cubicBezTo>
                  <a:cubicBezTo>
                    <a:pt x="436360" y="4600562"/>
                    <a:pt x="127331" y="4538945"/>
                    <a:pt x="0" y="4555068"/>
                  </a:cubicBezTo>
                  <a:cubicBezTo>
                    <a:pt x="-46710" y="4335958"/>
                    <a:pt x="23502" y="4205739"/>
                    <a:pt x="0" y="3894583"/>
                  </a:cubicBezTo>
                  <a:cubicBezTo>
                    <a:pt x="-23502" y="3583427"/>
                    <a:pt x="66041" y="3508931"/>
                    <a:pt x="0" y="3234098"/>
                  </a:cubicBezTo>
                  <a:cubicBezTo>
                    <a:pt x="-66041" y="2959265"/>
                    <a:pt x="30968" y="2788786"/>
                    <a:pt x="0" y="2664715"/>
                  </a:cubicBezTo>
                  <a:cubicBezTo>
                    <a:pt x="-30968" y="2540644"/>
                    <a:pt x="15578" y="2340565"/>
                    <a:pt x="0" y="2140882"/>
                  </a:cubicBezTo>
                  <a:cubicBezTo>
                    <a:pt x="-15578" y="1941199"/>
                    <a:pt x="43483" y="1860174"/>
                    <a:pt x="0" y="1708151"/>
                  </a:cubicBezTo>
                  <a:cubicBezTo>
                    <a:pt x="-43483" y="1556128"/>
                    <a:pt x="35581" y="1484115"/>
                    <a:pt x="0" y="1275419"/>
                  </a:cubicBezTo>
                  <a:cubicBezTo>
                    <a:pt x="-35581" y="1066723"/>
                    <a:pt x="34143" y="839210"/>
                    <a:pt x="0" y="660485"/>
                  </a:cubicBezTo>
                  <a:cubicBezTo>
                    <a:pt x="-34143" y="481760"/>
                    <a:pt x="6287" y="1985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DA6796-E3B9-760A-14D6-231143AD3AD3}"/>
                </a:ext>
              </a:extLst>
            </p:cNvPr>
            <p:cNvSpPr/>
            <p:nvPr/>
          </p:nvSpPr>
          <p:spPr>
            <a:xfrm>
              <a:off x="8825221" y="1432981"/>
              <a:ext cx="1200947" cy="39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4B6A61-0E81-3644-FE58-24BC22DA8C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282" y="1"/>
            <a:ext cx="12369282" cy="685800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E551-6C70-17B7-C62E-2A735BE433C2}"/>
              </a:ext>
            </a:extLst>
          </p:cNvPr>
          <p:cNvSpPr txBox="1"/>
          <p:nvPr/>
        </p:nvSpPr>
        <p:spPr>
          <a:xfrm>
            <a:off x="5957724" y="2496628"/>
            <a:ext cx="355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1. 14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개로 다소 많은 종속변수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E35642-7B83-8ACD-AEB0-57F0152E3842}"/>
              </a:ext>
            </a:extLst>
          </p:cNvPr>
          <p:cNvSpPr txBox="1"/>
          <p:nvPr/>
        </p:nvSpPr>
        <p:spPr>
          <a:xfrm>
            <a:off x="5853821" y="1754441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 데이터 특징</a:t>
            </a:r>
          </a:p>
        </p:txBody>
      </p:sp>
      <p:pic>
        <p:nvPicPr>
          <p:cNvPr id="19" name="그래픽 18" descr="확인 표시 단색으로 채워진">
            <a:extLst>
              <a:ext uri="{FF2B5EF4-FFF2-40B4-BE49-F238E27FC236}">
                <a16:creationId xmlns:a16="http://schemas.microsoft.com/office/drawing/2014/main" id="{70F5D55A-45A6-0A1F-0744-4FE322733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2346" y="1739322"/>
            <a:ext cx="297012" cy="4130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721CFC-C22E-120A-FBEA-260F937D8F7A}"/>
              </a:ext>
            </a:extLst>
          </p:cNvPr>
          <p:cNvSpPr txBox="1"/>
          <p:nvPr/>
        </p:nvSpPr>
        <p:spPr>
          <a:xfrm>
            <a:off x="6137933" y="2933300"/>
            <a:ext cx="5021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모델링에 많은 시간이 소요되므로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간소화 진행 필요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1EB398-945D-5C32-D973-41850F6E5371}"/>
              </a:ext>
            </a:extLst>
          </p:cNvPr>
          <p:cNvSpPr/>
          <p:nvPr/>
        </p:nvSpPr>
        <p:spPr>
          <a:xfrm>
            <a:off x="904240" y="1235131"/>
            <a:ext cx="3687484" cy="5014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C154E-13F6-48C5-5441-34A66D4A7E3F}"/>
              </a:ext>
            </a:extLst>
          </p:cNvPr>
          <p:cNvSpPr txBox="1"/>
          <p:nvPr/>
        </p:nvSpPr>
        <p:spPr>
          <a:xfrm>
            <a:off x="5967055" y="3637405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 데이터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28428-72F9-4C2C-1FBD-E6CBFB121E69}"/>
              </a:ext>
            </a:extLst>
          </p:cNvPr>
          <p:cNvSpPr txBox="1"/>
          <p:nvPr/>
        </p:nvSpPr>
        <p:spPr>
          <a:xfrm>
            <a:off x="6137933" y="4074077"/>
            <a:ext cx="517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범주형 데이터로 전환 필요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2E76DA3-F3EB-5263-E388-0502E1B68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6997"/>
              </p:ext>
            </p:extLst>
          </p:nvPr>
        </p:nvGraphicFramePr>
        <p:xfrm>
          <a:off x="1097696" y="1681558"/>
          <a:ext cx="3323636" cy="430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263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2004373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</a:tblGrid>
              <a:tr h="331068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Num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한식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카페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디저트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돈까스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65099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치킨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패스트푸드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32058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아시안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중식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야식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13840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찜탕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5113"/>
                  </a:ext>
                </a:extLst>
              </a:tr>
              <a:tr h="3310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도시락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427100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23572D-802A-CA21-285F-E7455B44EA54}"/>
              </a:ext>
            </a:extLst>
          </p:cNvPr>
          <p:cNvGrpSpPr/>
          <p:nvPr/>
        </p:nvGrpSpPr>
        <p:grpSpPr>
          <a:xfrm>
            <a:off x="955255" y="1235131"/>
            <a:ext cx="3574310" cy="4917018"/>
            <a:chOff x="7638539" y="1432981"/>
            <a:chExt cx="3574310" cy="476548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4F59C3-355A-E9F7-49ED-960EDBD1464C}"/>
                </a:ext>
              </a:extLst>
            </p:cNvPr>
            <p:cNvSpPr/>
            <p:nvPr/>
          </p:nvSpPr>
          <p:spPr>
            <a:xfrm>
              <a:off x="7638539" y="1643400"/>
              <a:ext cx="3574310" cy="4555068"/>
            </a:xfrm>
            <a:custGeom>
              <a:avLst/>
              <a:gdLst>
                <a:gd name="connsiteX0" fmla="*/ 0 w 3574310"/>
                <a:gd name="connsiteY0" fmla="*/ 0 h 4555068"/>
                <a:gd name="connsiteX1" fmla="*/ 559975 w 3574310"/>
                <a:gd name="connsiteY1" fmla="*/ 0 h 4555068"/>
                <a:gd name="connsiteX2" fmla="*/ 1048464 w 3574310"/>
                <a:gd name="connsiteY2" fmla="*/ 0 h 4555068"/>
                <a:gd name="connsiteX3" fmla="*/ 1715669 w 3574310"/>
                <a:gd name="connsiteY3" fmla="*/ 0 h 4555068"/>
                <a:gd name="connsiteX4" fmla="*/ 2275644 w 3574310"/>
                <a:gd name="connsiteY4" fmla="*/ 0 h 4555068"/>
                <a:gd name="connsiteX5" fmla="*/ 2835619 w 3574310"/>
                <a:gd name="connsiteY5" fmla="*/ 0 h 4555068"/>
                <a:gd name="connsiteX6" fmla="*/ 3574310 w 3574310"/>
                <a:gd name="connsiteY6" fmla="*/ 0 h 4555068"/>
                <a:gd name="connsiteX7" fmla="*/ 3574310 w 3574310"/>
                <a:gd name="connsiteY7" fmla="*/ 478282 h 4555068"/>
                <a:gd name="connsiteX8" fmla="*/ 3574310 w 3574310"/>
                <a:gd name="connsiteY8" fmla="*/ 1047666 h 4555068"/>
                <a:gd name="connsiteX9" fmla="*/ 3574310 w 3574310"/>
                <a:gd name="connsiteY9" fmla="*/ 1525948 h 4555068"/>
                <a:gd name="connsiteX10" fmla="*/ 3574310 w 3574310"/>
                <a:gd name="connsiteY10" fmla="*/ 2004230 h 4555068"/>
                <a:gd name="connsiteX11" fmla="*/ 3574310 w 3574310"/>
                <a:gd name="connsiteY11" fmla="*/ 2573613 h 4555068"/>
                <a:gd name="connsiteX12" fmla="*/ 3574310 w 3574310"/>
                <a:gd name="connsiteY12" fmla="*/ 3188548 h 4555068"/>
                <a:gd name="connsiteX13" fmla="*/ 3574310 w 3574310"/>
                <a:gd name="connsiteY13" fmla="*/ 3621279 h 4555068"/>
                <a:gd name="connsiteX14" fmla="*/ 3574310 w 3574310"/>
                <a:gd name="connsiteY14" fmla="*/ 4555068 h 4555068"/>
                <a:gd name="connsiteX15" fmla="*/ 2978592 w 3574310"/>
                <a:gd name="connsiteY15" fmla="*/ 4555068 h 4555068"/>
                <a:gd name="connsiteX16" fmla="*/ 2382873 w 3574310"/>
                <a:gd name="connsiteY16" fmla="*/ 4555068 h 4555068"/>
                <a:gd name="connsiteX17" fmla="*/ 1715669 w 3574310"/>
                <a:gd name="connsiteY17" fmla="*/ 4555068 h 4555068"/>
                <a:gd name="connsiteX18" fmla="*/ 1119950 w 3574310"/>
                <a:gd name="connsiteY18" fmla="*/ 4555068 h 4555068"/>
                <a:gd name="connsiteX19" fmla="*/ 631461 w 3574310"/>
                <a:gd name="connsiteY19" fmla="*/ 4555068 h 4555068"/>
                <a:gd name="connsiteX20" fmla="*/ 0 w 3574310"/>
                <a:gd name="connsiteY20" fmla="*/ 4555068 h 4555068"/>
                <a:gd name="connsiteX21" fmla="*/ 0 w 3574310"/>
                <a:gd name="connsiteY21" fmla="*/ 3894583 h 4555068"/>
                <a:gd name="connsiteX22" fmla="*/ 0 w 3574310"/>
                <a:gd name="connsiteY22" fmla="*/ 3234098 h 4555068"/>
                <a:gd name="connsiteX23" fmla="*/ 0 w 3574310"/>
                <a:gd name="connsiteY23" fmla="*/ 2664715 h 4555068"/>
                <a:gd name="connsiteX24" fmla="*/ 0 w 3574310"/>
                <a:gd name="connsiteY24" fmla="*/ 2140882 h 4555068"/>
                <a:gd name="connsiteX25" fmla="*/ 0 w 3574310"/>
                <a:gd name="connsiteY25" fmla="*/ 1708151 h 4555068"/>
                <a:gd name="connsiteX26" fmla="*/ 0 w 3574310"/>
                <a:gd name="connsiteY26" fmla="*/ 1275419 h 4555068"/>
                <a:gd name="connsiteX27" fmla="*/ 0 w 3574310"/>
                <a:gd name="connsiteY27" fmla="*/ 660485 h 4555068"/>
                <a:gd name="connsiteX28" fmla="*/ 0 w 3574310"/>
                <a:gd name="connsiteY28" fmla="*/ 0 h 455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74310" h="4555068" extrusionOk="0">
                  <a:moveTo>
                    <a:pt x="0" y="0"/>
                  </a:moveTo>
                  <a:cubicBezTo>
                    <a:pt x="172916" y="-2389"/>
                    <a:pt x="344614" y="26168"/>
                    <a:pt x="559975" y="0"/>
                  </a:cubicBezTo>
                  <a:cubicBezTo>
                    <a:pt x="775336" y="-26168"/>
                    <a:pt x="919447" y="43988"/>
                    <a:pt x="1048464" y="0"/>
                  </a:cubicBezTo>
                  <a:cubicBezTo>
                    <a:pt x="1177481" y="-43988"/>
                    <a:pt x="1454829" y="61252"/>
                    <a:pt x="1715669" y="0"/>
                  </a:cubicBezTo>
                  <a:cubicBezTo>
                    <a:pt x="1976509" y="-61252"/>
                    <a:pt x="2006207" y="5490"/>
                    <a:pt x="2275644" y="0"/>
                  </a:cubicBezTo>
                  <a:cubicBezTo>
                    <a:pt x="2545082" y="-5490"/>
                    <a:pt x="2700665" y="34510"/>
                    <a:pt x="2835619" y="0"/>
                  </a:cubicBezTo>
                  <a:cubicBezTo>
                    <a:pt x="2970573" y="-34510"/>
                    <a:pt x="3217051" y="34115"/>
                    <a:pt x="3574310" y="0"/>
                  </a:cubicBezTo>
                  <a:cubicBezTo>
                    <a:pt x="3596211" y="234997"/>
                    <a:pt x="3536136" y="267258"/>
                    <a:pt x="3574310" y="478282"/>
                  </a:cubicBezTo>
                  <a:cubicBezTo>
                    <a:pt x="3612484" y="689306"/>
                    <a:pt x="3510783" y="791749"/>
                    <a:pt x="3574310" y="1047666"/>
                  </a:cubicBezTo>
                  <a:cubicBezTo>
                    <a:pt x="3637837" y="1303583"/>
                    <a:pt x="3524578" y="1398332"/>
                    <a:pt x="3574310" y="1525948"/>
                  </a:cubicBezTo>
                  <a:cubicBezTo>
                    <a:pt x="3624042" y="1653564"/>
                    <a:pt x="3523453" y="1802321"/>
                    <a:pt x="3574310" y="2004230"/>
                  </a:cubicBezTo>
                  <a:cubicBezTo>
                    <a:pt x="3625167" y="2206139"/>
                    <a:pt x="3531991" y="2362924"/>
                    <a:pt x="3574310" y="2573613"/>
                  </a:cubicBezTo>
                  <a:cubicBezTo>
                    <a:pt x="3616629" y="2784302"/>
                    <a:pt x="3536552" y="3031404"/>
                    <a:pt x="3574310" y="3188548"/>
                  </a:cubicBezTo>
                  <a:cubicBezTo>
                    <a:pt x="3612068" y="3345692"/>
                    <a:pt x="3523685" y="3498889"/>
                    <a:pt x="3574310" y="3621279"/>
                  </a:cubicBezTo>
                  <a:cubicBezTo>
                    <a:pt x="3624935" y="3743669"/>
                    <a:pt x="3485306" y="4217080"/>
                    <a:pt x="3574310" y="4555068"/>
                  </a:cubicBezTo>
                  <a:cubicBezTo>
                    <a:pt x="3427047" y="4578801"/>
                    <a:pt x="3276440" y="4553590"/>
                    <a:pt x="2978592" y="4555068"/>
                  </a:cubicBezTo>
                  <a:cubicBezTo>
                    <a:pt x="2680744" y="4556546"/>
                    <a:pt x="2656480" y="4501717"/>
                    <a:pt x="2382873" y="4555068"/>
                  </a:cubicBezTo>
                  <a:cubicBezTo>
                    <a:pt x="2109266" y="4608419"/>
                    <a:pt x="2036676" y="4485500"/>
                    <a:pt x="1715669" y="4555068"/>
                  </a:cubicBezTo>
                  <a:cubicBezTo>
                    <a:pt x="1394662" y="4624636"/>
                    <a:pt x="1336569" y="4506480"/>
                    <a:pt x="1119950" y="4555068"/>
                  </a:cubicBezTo>
                  <a:cubicBezTo>
                    <a:pt x="903331" y="4603656"/>
                    <a:pt x="826562" y="4509574"/>
                    <a:pt x="631461" y="4555068"/>
                  </a:cubicBezTo>
                  <a:cubicBezTo>
                    <a:pt x="436360" y="4600562"/>
                    <a:pt x="127331" y="4538945"/>
                    <a:pt x="0" y="4555068"/>
                  </a:cubicBezTo>
                  <a:cubicBezTo>
                    <a:pt x="-46710" y="4335958"/>
                    <a:pt x="23502" y="4205739"/>
                    <a:pt x="0" y="3894583"/>
                  </a:cubicBezTo>
                  <a:cubicBezTo>
                    <a:pt x="-23502" y="3583427"/>
                    <a:pt x="66041" y="3508931"/>
                    <a:pt x="0" y="3234098"/>
                  </a:cubicBezTo>
                  <a:cubicBezTo>
                    <a:pt x="-66041" y="2959265"/>
                    <a:pt x="30968" y="2788786"/>
                    <a:pt x="0" y="2664715"/>
                  </a:cubicBezTo>
                  <a:cubicBezTo>
                    <a:pt x="-30968" y="2540644"/>
                    <a:pt x="15578" y="2340565"/>
                    <a:pt x="0" y="2140882"/>
                  </a:cubicBezTo>
                  <a:cubicBezTo>
                    <a:pt x="-15578" y="1941199"/>
                    <a:pt x="43483" y="1860174"/>
                    <a:pt x="0" y="1708151"/>
                  </a:cubicBezTo>
                  <a:cubicBezTo>
                    <a:pt x="-43483" y="1556128"/>
                    <a:pt x="35581" y="1484115"/>
                    <a:pt x="0" y="1275419"/>
                  </a:cubicBezTo>
                  <a:cubicBezTo>
                    <a:pt x="-35581" y="1066723"/>
                    <a:pt x="34143" y="839210"/>
                    <a:pt x="0" y="660485"/>
                  </a:cubicBezTo>
                  <a:cubicBezTo>
                    <a:pt x="-34143" y="481760"/>
                    <a:pt x="6287" y="198561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0EEB7D5-E62E-5EC8-062A-CE55DBF32D00}"/>
                </a:ext>
              </a:extLst>
            </p:cNvPr>
            <p:cNvSpPr/>
            <p:nvPr/>
          </p:nvSpPr>
          <p:spPr>
            <a:xfrm>
              <a:off x="8825221" y="1432981"/>
              <a:ext cx="1200947" cy="39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465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034C5D2B-03B4-6CEB-9781-B5C0BA3D0B22}"/>
              </a:ext>
            </a:extLst>
          </p:cNvPr>
          <p:cNvSpPr/>
          <p:nvPr/>
        </p:nvSpPr>
        <p:spPr>
          <a:xfrm>
            <a:off x="4407038" y="5341710"/>
            <a:ext cx="1023045" cy="202027"/>
          </a:xfrm>
          <a:prstGeom prst="parallelogram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CB8B6E52-02E3-EE82-9385-240129B07D7B}"/>
              </a:ext>
            </a:extLst>
          </p:cNvPr>
          <p:cNvSpPr/>
          <p:nvPr/>
        </p:nvSpPr>
        <p:spPr>
          <a:xfrm>
            <a:off x="4407037" y="5844928"/>
            <a:ext cx="1023045" cy="202027"/>
          </a:xfrm>
          <a:prstGeom prst="parallelogram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919F9925-D538-C63C-3231-BACDB336C9AD}"/>
              </a:ext>
            </a:extLst>
          </p:cNvPr>
          <p:cNvSpPr/>
          <p:nvPr/>
        </p:nvSpPr>
        <p:spPr>
          <a:xfrm>
            <a:off x="437197" y="1607659"/>
            <a:ext cx="983015" cy="586334"/>
          </a:xfrm>
          <a:prstGeom prst="ellipse">
            <a:avLst/>
          </a:prstGeom>
          <a:solidFill>
            <a:srgbClr val="FBE5D6"/>
          </a:solidFill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Ver1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225C40D-C02E-116B-5835-31E09F314DEA}"/>
              </a:ext>
            </a:extLst>
          </p:cNvPr>
          <p:cNvGraphicFramePr>
            <a:graphicFrameLocks noGrp="1"/>
          </p:cNvGraphicFramePr>
          <p:nvPr/>
        </p:nvGraphicFramePr>
        <p:xfrm>
          <a:off x="437197" y="2700000"/>
          <a:ext cx="11317605" cy="2222857"/>
        </p:xfrm>
        <a:graphic>
          <a:graphicData uri="http://schemas.openxmlformats.org/drawingml/2006/table">
            <a:tbl>
              <a:tblPr/>
              <a:tblGrid>
                <a:gridCol w="870585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0.496409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0.49864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0.484557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0.496897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0.485428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0.502754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0.49627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0.502057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0.48637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0.496026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0.488705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0.501534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0.329699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0.335321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0.321224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0.331961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0.320947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0.338795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0.333236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0.340169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0.323131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0.331354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0.327827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0.338423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0.594955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0.597911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0.595048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0.597266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0.590961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0.601318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0.597787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0.601722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0.592559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0.598978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0.594727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0.601175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D9631B-CB9D-CD35-D0D8-8E2C761FB259}"/>
              </a:ext>
            </a:extLst>
          </p:cNvPr>
          <p:cNvGrpSpPr/>
          <p:nvPr/>
        </p:nvGrpSpPr>
        <p:grpSpPr>
          <a:xfrm>
            <a:off x="4329195" y="5205289"/>
            <a:ext cx="6811124" cy="369332"/>
            <a:chOff x="4329195" y="5205289"/>
            <a:chExt cx="6811124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A75CDA-BE37-6C62-634E-E7B7A565D4E9}"/>
                </a:ext>
              </a:extLst>
            </p:cNvPr>
            <p:cNvSpPr txBox="1"/>
            <p:nvPr/>
          </p:nvSpPr>
          <p:spPr>
            <a:xfrm>
              <a:off x="6710901" y="5262101"/>
              <a:ext cx="4429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평가자 간의 일치도와 관련된 분류 정확도를 평가하는 지표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6403B77-5CC5-8993-B250-ECA825740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4304" y="5415989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A6AA82-3064-FD0C-D1B4-8B26D2F2EEE7}"/>
                </a:ext>
              </a:extLst>
            </p:cNvPr>
            <p:cNvSpPr txBox="1"/>
            <p:nvPr/>
          </p:nvSpPr>
          <p:spPr>
            <a:xfrm>
              <a:off x="4329195" y="5205289"/>
              <a:ext cx="1234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Kappa</a:t>
              </a:r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B27C49-9BAD-9406-CB6C-5C55F27DDF27}"/>
              </a:ext>
            </a:extLst>
          </p:cNvPr>
          <p:cNvSpPr txBox="1"/>
          <p:nvPr/>
        </p:nvSpPr>
        <p:spPr>
          <a:xfrm>
            <a:off x="6710901" y="5728478"/>
            <a:ext cx="4647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ROC </a:t>
            </a:r>
            <a:r>
              <a:rPr lang="ko-KR" altLang="en-US" sz="14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곡선 아래 면적</a:t>
            </a:r>
            <a:r>
              <a:rPr lang="en-US" altLang="ko-KR" sz="14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</a:p>
          <a:p>
            <a:r>
              <a:rPr lang="ko-KR" altLang="en-US" sz="14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모델이 클래스를 얼마나 잘 분류할 수 있는지를 나타내는 지표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E4503-275E-3229-AA8D-4906E77E5D54}"/>
              </a:ext>
            </a:extLst>
          </p:cNvPr>
          <p:cNvCxnSpPr>
            <a:cxnSpLocks/>
          </p:cNvCxnSpPr>
          <p:nvPr/>
        </p:nvCxnSpPr>
        <p:spPr>
          <a:xfrm flipH="1">
            <a:off x="5563635" y="5889102"/>
            <a:ext cx="1083389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D71509A-7DE5-0E8C-7680-214C26C17C1E}"/>
              </a:ext>
            </a:extLst>
          </p:cNvPr>
          <p:cNvSpPr txBox="1"/>
          <p:nvPr/>
        </p:nvSpPr>
        <p:spPr>
          <a:xfrm>
            <a:off x="4329195" y="571628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AUC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4145A9-6AD3-7EDD-6CEA-2E444719EE18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DB5CA-3E63-BDC9-D822-82A5C447A194}"/>
              </a:ext>
            </a:extLst>
          </p:cNvPr>
          <p:cNvSpPr txBox="1"/>
          <p:nvPr/>
        </p:nvSpPr>
        <p:spPr>
          <a:xfrm>
            <a:off x="1486413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단순 샘플링</a:t>
            </a:r>
          </a:p>
        </p:txBody>
      </p:sp>
    </p:spTree>
    <p:extLst>
      <p:ext uri="{BB962C8B-B14F-4D97-AF65-F5344CB8AC3E}">
        <p14:creationId xmlns:p14="http://schemas.microsoft.com/office/powerpoint/2010/main" val="470623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A98E6F-BB30-4AEB-3EA6-1D3AB10852F7}"/>
              </a:ext>
            </a:extLst>
          </p:cNvPr>
          <p:cNvGraphicFramePr>
            <a:graphicFrameLocks noGrp="1"/>
          </p:cNvGraphicFramePr>
          <p:nvPr/>
        </p:nvGraphicFramePr>
        <p:xfrm>
          <a:off x="437198" y="2700000"/>
          <a:ext cx="11317605" cy="2222857"/>
        </p:xfrm>
        <a:graphic>
          <a:graphicData uri="http://schemas.openxmlformats.org/drawingml/2006/table">
            <a:tbl>
              <a:tblPr/>
              <a:tblGrid>
                <a:gridCol w="870585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O_LGB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OR_LGB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0.496409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0.484557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0.496897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0.485428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0.49627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0.48637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0.496026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0.488705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0.329699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0.321224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0.331961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0.320947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0.333236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0.323131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0.331354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0.327827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0.594955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0.595048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0.597266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0.590961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0.597787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0.592559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0.598978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0.594727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15F60F-DB34-9ADC-A1EF-CE726DA5020C}"/>
              </a:ext>
            </a:extLst>
          </p:cNvPr>
          <p:cNvSpPr txBox="1"/>
          <p:nvPr/>
        </p:nvSpPr>
        <p:spPr>
          <a:xfrm>
            <a:off x="3483304" y="1716160"/>
            <a:ext cx="7332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샘플링 기법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쓴 경우 모든 데이터 셋에서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0" algn="l" defTabSz="914400" rtl="0" eaLnBrk="1" latinLnBrk="1" hangingPunct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One vs Rest 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가장 높게 나옴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800" b="0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7CC73-FDFF-3080-08DD-9DFCCCE8931C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9FD4-DFA3-F418-65FA-6D2B9627BD27}"/>
              </a:ext>
            </a:extLst>
          </p:cNvPr>
          <p:cNvSpPr txBox="1"/>
          <p:nvPr/>
        </p:nvSpPr>
        <p:spPr>
          <a:xfrm>
            <a:off x="1486413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단순 샘플링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B348FA-B0D9-1991-E5CF-09089EF54720}"/>
              </a:ext>
            </a:extLst>
          </p:cNvPr>
          <p:cNvSpPr/>
          <p:nvPr/>
        </p:nvSpPr>
        <p:spPr>
          <a:xfrm>
            <a:off x="437198" y="1607659"/>
            <a:ext cx="983015" cy="586334"/>
          </a:xfrm>
          <a:prstGeom prst="ellipse">
            <a:avLst/>
          </a:prstGeom>
          <a:solidFill>
            <a:srgbClr val="FBE5D6"/>
          </a:solidFill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Ver1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2" name="그래픽 21" descr="아래쪽 화살표 단색으로 채워진">
            <a:extLst>
              <a:ext uri="{FF2B5EF4-FFF2-40B4-BE49-F238E27FC236}">
                <a16:creationId xmlns:a16="http://schemas.microsoft.com/office/drawing/2014/main" id="{81EE83EC-3BD0-6D4C-974B-6F8309A6E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671163" y="1616580"/>
            <a:ext cx="923389" cy="5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62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161B93-D749-7282-714A-B09338270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5510"/>
              </p:ext>
            </p:extLst>
          </p:nvPr>
        </p:nvGraphicFramePr>
        <p:xfrm>
          <a:off x="433200" y="2700000"/>
          <a:ext cx="11325600" cy="2222857"/>
        </p:xfrm>
        <a:graphic>
          <a:graphicData uri="http://schemas.openxmlformats.org/drawingml/2006/table">
            <a:tbl>
              <a:tblPr/>
              <a:tblGrid>
                <a:gridCol w="871200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0.45615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0.32343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0.44520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0.26832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0.48745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0.49366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0.49031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0.38008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0.505259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0.35713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0.31911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0.23461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0.32721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0.17857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0.35415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0.23334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0.35659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0.35556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0.26539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0.358792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0.61512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0.61790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0.59824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0.61604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0.62015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0.60587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0.61024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0.60720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0.61093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0.60981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0.60372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0.620953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1E1458E-A13F-3ABA-8852-4822D7FF2CE4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EDAE408-CCC5-695B-52C9-098011F9426B}"/>
              </a:ext>
            </a:extLst>
          </p:cNvPr>
          <p:cNvSpPr/>
          <p:nvPr/>
        </p:nvSpPr>
        <p:spPr>
          <a:xfrm>
            <a:off x="433200" y="1607659"/>
            <a:ext cx="983015" cy="586334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Ver2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CF46-57EF-F937-90BD-D19989EDED0C}"/>
              </a:ext>
            </a:extLst>
          </p:cNvPr>
          <p:cNvSpPr txBox="1"/>
          <p:nvPr/>
        </p:nvSpPr>
        <p:spPr>
          <a:xfrm>
            <a:off x="1468865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712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161B93-D749-7282-714A-B09338270115}"/>
              </a:ext>
            </a:extLst>
          </p:cNvPr>
          <p:cNvGraphicFramePr>
            <a:graphicFrameLocks noGrp="1"/>
          </p:cNvGraphicFramePr>
          <p:nvPr/>
        </p:nvGraphicFramePr>
        <p:xfrm>
          <a:off x="433200" y="2700000"/>
          <a:ext cx="11325600" cy="2222857"/>
        </p:xfrm>
        <a:graphic>
          <a:graphicData uri="http://schemas.openxmlformats.org/drawingml/2006/table">
            <a:tbl>
              <a:tblPr/>
              <a:tblGrid>
                <a:gridCol w="871200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O_XGB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O_XGB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0.45615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0.32343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0.26832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0.48745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0.49031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0.38008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0.31911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0.23461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0.17857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0.35415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0.23334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0.35556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0.26539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0.61512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0.59824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0.61604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0.60587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0.61024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0.60720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0.60981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0.60372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132324F-D788-A7B9-7C9E-5387FD344903}"/>
              </a:ext>
            </a:extLst>
          </p:cNvPr>
          <p:cNvSpPr txBox="1"/>
          <p:nvPr/>
        </p:nvSpPr>
        <p:spPr>
          <a:xfrm>
            <a:off x="1468865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A8BBB0-ED82-649C-E742-F4F5E952F410}"/>
              </a:ext>
            </a:extLst>
          </p:cNvPr>
          <p:cNvSpPr/>
          <p:nvPr/>
        </p:nvSpPr>
        <p:spPr>
          <a:xfrm>
            <a:off x="433200" y="1607659"/>
            <a:ext cx="983015" cy="586334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Ver2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5" name="그래픽 14" descr="아래쪽 화살표 단색으로 채워진">
            <a:extLst>
              <a:ext uri="{FF2B5EF4-FFF2-40B4-BE49-F238E27FC236}">
                <a16:creationId xmlns:a16="http://schemas.microsoft.com/office/drawing/2014/main" id="{BD45E271-35B3-05F2-DDEC-290254E9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640065" y="1616580"/>
            <a:ext cx="923389" cy="568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EE0269-043D-10D9-E7A5-2B8E450A1813}"/>
              </a:ext>
            </a:extLst>
          </p:cNvPr>
          <p:cNvSpPr txBox="1"/>
          <p:nvPr/>
        </p:nvSpPr>
        <p:spPr>
          <a:xfrm>
            <a:off x="3438656" y="1716189"/>
            <a:ext cx="7332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샘플링 기법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UpSample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쓴 경우 모든 데이터 셋에서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0" algn="l" defTabSz="914400" rtl="0" eaLnBrk="1" latinLnBrk="1" hangingPunct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One vs Rest 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가장 높게 나옴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800" b="0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3799D-FB61-DC3B-29B1-FDB402A69BD3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190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161B93-D749-7282-714A-B09338270115}"/>
              </a:ext>
            </a:extLst>
          </p:cNvPr>
          <p:cNvGraphicFramePr>
            <a:graphicFrameLocks noGrp="1"/>
          </p:cNvGraphicFramePr>
          <p:nvPr/>
        </p:nvGraphicFramePr>
        <p:xfrm>
          <a:off x="433200" y="2700000"/>
          <a:ext cx="11325600" cy="2222857"/>
        </p:xfrm>
        <a:graphic>
          <a:graphicData uri="http://schemas.openxmlformats.org/drawingml/2006/table">
            <a:tbl>
              <a:tblPr/>
              <a:tblGrid>
                <a:gridCol w="871200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OR_RF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OR_XGB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0.446734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0.489542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0.432615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0.450481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0.483145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0.443265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0.476469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0.444781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0.487973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0.464965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0.494039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0.473297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0.291691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0.354059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0.287444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0.295527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0.34581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0.292412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0.348012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0.287722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0.354167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0.309329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0.356811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0.323072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0.594487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0.614147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0.604623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0.595516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0.607109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0.594823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0.614512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0.597772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0.617744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0.59692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0.614502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0.604564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BF3B7CA-516E-DDFA-5AC9-E7AF67E4FA9E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131DF0-22DD-88F0-9989-987C2164CA33}"/>
              </a:ext>
            </a:extLst>
          </p:cNvPr>
          <p:cNvSpPr/>
          <p:nvPr/>
        </p:nvSpPr>
        <p:spPr>
          <a:xfrm>
            <a:off x="435600" y="1601735"/>
            <a:ext cx="983015" cy="586334"/>
          </a:xfrm>
          <a:prstGeom prst="ellipse">
            <a:avLst/>
          </a:prstGeom>
          <a:solidFill>
            <a:srgbClr val="F1E7F9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Ver3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023D1-AEDA-6F65-9DC7-10B4162B00F1}"/>
              </a:ext>
            </a:extLst>
          </p:cNvPr>
          <p:cNvSpPr txBox="1"/>
          <p:nvPr/>
        </p:nvSpPr>
        <p:spPr>
          <a:xfrm>
            <a:off x="1470247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SMOTE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15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161B93-D749-7282-714A-B09338270115}"/>
              </a:ext>
            </a:extLst>
          </p:cNvPr>
          <p:cNvGraphicFramePr>
            <a:graphicFrameLocks noGrp="1"/>
          </p:cNvGraphicFramePr>
          <p:nvPr/>
        </p:nvGraphicFramePr>
        <p:xfrm>
          <a:off x="435600" y="2700000"/>
          <a:ext cx="11325600" cy="2222857"/>
        </p:xfrm>
        <a:graphic>
          <a:graphicData uri="http://schemas.openxmlformats.org/drawingml/2006/table">
            <a:tbl>
              <a:tblPr/>
              <a:tblGrid>
                <a:gridCol w="871200">
                  <a:extLst>
                    <a:ext uri="{9D8B030D-6E8A-4147-A177-3AD203B41FA5}">
                      <a16:colId xmlns:a16="http://schemas.microsoft.com/office/drawing/2014/main" val="306495132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3347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23864017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67360558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46076702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0277054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09639983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48770710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27777216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85581686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51163768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59996884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710916652"/>
                    </a:ext>
                  </a:extLst>
                </a:gridCol>
              </a:tblGrid>
              <a:tr h="455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222222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dirty="0">
                        <a:solidFill>
                          <a:srgbClr val="222222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85780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Model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OR_XGB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OR_LGB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M_RF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M_LGB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O_RF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OR_XGB</a:t>
                      </a:r>
                    </a:p>
                  </a:txBody>
                  <a:tcPr marL="8302" marR="8302" marT="5535" marB="5535" anchor="ctr">
                    <a:lnL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33322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0.446734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0.432615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0.450481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0.443265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0.476469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0.444781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0.464965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0.473297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1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0.291691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0.287444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0.295527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0.292412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0.348012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0.287722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0.309329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0.323072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0693"/>
                  </a:ext>
                </a:extLst>
              </a:tr>
              <a:tr h="4417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0.594487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0.604623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0.595516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0.594823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0.614512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0.597772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0.59692</a:t>
                      </a:r>
                    </a:p>
                  </a:txBody>
                  <a:tcPr marL="8302" marR="8302" marT="5535" marB="5535"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0.604564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286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54611C-D517-72D1-5C32-BD0BAC5E553E}"/>
              </a:ext>
            </a:extLst>
          </p:cNvPr>
          <p:cNvSpPr txBox="1"/>
          <p:nvPr/>
        </p:nvSpPr>
        <p:spPr>
          <a:xfrm>
            <a:off x="1470247" y="1716160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SMOTE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DA35464-023A-CA3C-B312-172911F4D14C}"/>
              </a:ext>
            </a:extLst>
          </p:cNvPr>
          <p:cNvSpPr/>
          <p:nvPr/>
        </p:nvSpPr>
        <p:spPr>
          <a:xfrm>
            <a:off x="435600" y="1601735"/>
            <a:ext cx="983015" cy="586334"/>
          </a:xfrm>
          <a:prstGeom prst="ellipse">
            <a:avLst/>
          </a:prstGeom>
          <a:solidFill>
            <a:srgbClr val="F1E7F9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Ver3</a:t>
            </a:r>
            <a:endParaRPr lang="ko-KR" altLang="en-US" sz="16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2" name="그래픽 11" descr="아래쪽 화살표 단색으로 채워진">
            <a:extLst>
              <a:ext uri="{FF2B5EF4-FFF2-40B4-BE49-F238E27FC236}">
                <a16:creationId xmlns:a16="http://schemas.microsoft.com/office/drawing/2014/main" id="{BF12A6D9-1A25-6549-76D5-B5C98FFF9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640429" y="1625817"/>
            <a:ext cx="923389" cy="568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67D7B9-6403-6C5D-3D46-5A3AEE951D7A}"/>
              </a:ext>
            </a:extLst>
          </p:cNvPr>
          <p:cNvSpPr txBox="1"/>
          <p:nvPr/>
        </p:nvSpPr>
        <p:spPr>
          <a:xfrm>
            <a:off x="3438000" y="1725397"/>
            <a:ext cx="7332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샘플링 기법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쓴 경우 모든 데이터 셋에서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0" algn="l" defTabSz="914400" rtl="0" eaLnBrk="1" latinLnBrk="1" hangingPunct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One vs Rest–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Randomforest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가장 높게 나옴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en-US" altLang="ko-KR" sz="1800" b="0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45C59-5538-7E50-8A80-DA49CD75DD29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106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610" cy="843853"/>
            <a:chOff x="349850" y="159479"/>
            <a:chExt cx="11839610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9146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최종모델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56324C9-A5C9-86B1-DFEE-61F216451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42870"/>
              </p:ext>
            </p:extLst>
          </p:nvPr>
        </p:nvGraphicFramePr>
        <p:xfrm>
          <a:off x="6416517" y="1894099"/>
          <a:ext cx="4993104" cy="2165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368">
                  <a:extLst>
                    <a:ext uri="{9D8B030D-6E8A-4147-A177-3AD203B41FA5}">
                      <a16:colId xmlns:a16="http://schemas.microsoft.com/office/drawing/2014/main" val="3482983599"/>
                    </a:ext>
                  </a:extLst>
                </a:gridCol>
                <a:gridCol w="1664368">
                  <a:extLst>
                    <a:ext uri="{9D8B030D-6E8A-4147-A177-3AD203B41FA5}">
                      <a16:colId xmlns:a16="http://schemas.microsoft.com/office/drawing/2014/main" val="711144103"/>
                    </a:ext>
                  </a:extLst>
                </a:gridCol>
                <a:gridCol w="1664368">
                  <a:extLst>
                    <a:ext uri="{9D8B030D-6E8A-4147-A177-3AD203B41FA5}">
                      <a16:colId xmlns:a16="http://schemas.microsoft.com/office/drawing/2014/main" val="919542342"/>
                    </a:ext>
                  </a:extLst>
                </a:gridCol>
              </a:tblGrid>
              <a:tr h="366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방법론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12222"/>
                  </a:ext>
                </a:extLst>
              </a:tr>
              <a:tr h="366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Dataset</a:t>
                      </a:r>
                      <a:endParaRPr lang="ko-KR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en-US" altLang="ko-KR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ko-KR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21650"/>
                  </a:ext>
                </a:extLst>
              </a:tr>
              <a:tr h="477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0.487555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0.505259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82545"/>
                  </a:ext>
                </a:extLst>
              </a:tr>
              <a:tr h="477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0.358792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36064"/>
                  </a:ext>
                </a:extLst>
              </a:tr>
              <a:tr h="477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0.615122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0.620953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704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9116F61-D747-FE7F-FBA0-F2ED0A529BDC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방법론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DE6DA3-E2F7-1D9F-0EBD-DCC491024063}"/>
              </a:ext>
            </a:extLst>
          </p:cNvPr>
          <p:cNvGrpSpPr/>
          <p:nvPr/>
        </p:nvGrpSpPr>
        <p:grpSpPr>
          <a:xfrm>
            <a:off x="6715125" y="4398068"/>
            <a:ext cx="4029934" cy="1061860"/>
            <a:chOff x="3116601" y="4622523"/>
            <a:chExt cx="3257644" cy="1061860"/>
          </a:xfrm>
        </p:grpSpPr>
        <p:pic>
          <p:nvPicPr>
            <p:cNvPr id="22" name="그래픽 21" descr="아래쪽 화살표 단색으로 채워진">
              <a:extLst>
                <a:ext uri="{FF2B5EF4-FFF2-40B4-BE49-F238E27FC236}">
                  <a16:creationId xmlns:a16="http://schemas.microsoft.com/office/drawing/2014/main" id="{EA8CDC65-A417-2734-2307-60F9CEFB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2939151" y="4799973"/>
              <a:ext cx="923389" cy="5684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04955E-96FA-DDC4-1ED5-7B91F39A0CB7}"/>
                </a:ext>
              </a:extLst>
            </p:cNvPr>
            <p:cNvSpPr txBox="1"/>
            <p:nvPr/>
          </p:nvSpPr>
          <p:spPr>
            <a:xfrm>
              <a:off x="3788853" y="4761053"/>
              <a:ext cx="2585392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Multi classification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보다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</a:p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One vs Rest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에서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지표들이 더 좋은 수치를 보여줌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.</a:t>
              </a:r>
              <a:endParaRPr lang="en-US" altLang="ko-KR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711743-95B9-2E11-D611-1540C997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56034"/>
              </p:ext>
            </p:extLst>
          </p:nvPr>
        </p:nvGraphicFramePr>
        <p:xfrm>
          <a:off x="809931" y="1894099"/>
          <a:ext cx="5077377" cy="387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61039625"/>
                    </a:ext>
                  </a:extLst>
                </a:gridCol>
                <a:gridCol w="1332459">
                  <a:extLst>
                    <a:ext uri="{9D8B030D-6E8A-4147-A177-3AD203B41FA5}">
                      <a16:colId xmlns:a16="http://schemas.microsoft.com/office/drawing/2014/main" val="3482983599"/>
                    </a:ext>
                  </a:extLst>
                </a:gridCol>
                <a:gridCol w="1332459">
                  <a:extLst>
                    <a:ext uri="{9D8B030D-6E8A-4147-A177-3AD203B41FA5}">
                      <a16:colId xmlns:a16="http://schemas.microsoft.com/office/drawing/2014/main" val="711144103"/>
                    </a:ext>
                  </a:extLst>
                </a:gridCol>
                <a:gridCol w="1332459">
                  <a:extLst>
                    <a:ext uri="{9D8B030D-6E8A-4147-A177-3AD203B41FA5}">
                      <a16:colId xmlns:a16="http://schemas.microsoft.com/office/drawing/2014/main" val="919542342"/>
                    </a:ext>
                  </a:extLst>
                </a:gridCol>
              </a:tblGrid>
              <a:tr h="3049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Dataset</a:t>
                      </a:r>
                      <a:endParaRPr lang="ko-KR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방법론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Multi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One vs 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12222"/>
                  </a:ext>
                </a:extLst>
              </a:tr>
              <a:tr h="39683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0.496409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0.49864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82545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0.49627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0.502057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36064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0.496897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0.502754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70434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0.496026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0.501534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499344"/>
                  </a:ext>
                </a:extLst>
              </a:tr>
              <a:tr h="39683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0.487555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0.492505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865211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0.48745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0.493655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07275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0.323433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0.4452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453959"/>
                  </a:ext>
                </a:extLst>
              </a:tr>
              <a:tr h="39683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Root.minmax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0.4903089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0.505259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19289"/>
                  </a:ext>
                </a:extLst>
              </a:tr>
              <a:tr h="396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Smote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0.476469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0.487973</a:t>
                      </a:r>
                    </a:p>
                  </a:txBody>
                  <a:tcPr marL="7620" marR="7620" marT="762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67353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37C130-BF80-967E-7F7B-8DFA0C91BB97}"/>
              </a:ext>
            </a:extLst>
          </p:cNvPr>
          <p:cNvSpPr txBox="1"/>
          <p:nvPr/>
        </p:nvSpPr>
        <p:spPr>
          <a:xfrm>
            <a:off x="908805" y="124866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3B345-7C10-073F-17A2-95E72F4C171E}"/>
              </a:ext>
            </a:extLst>
          </p:cNvPr>
          <p:cNvSpPr/>
          <p:nvPr/>
        </p:nvSpPr>
        <p:spPr>
          <a:xfrm>
            <a:off x="582602" y="1275690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98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0BE83-9631-60BE-45A1-71F609875FB8}"/>
              </a:ext>
            </a:extLst>
          </p:cNvPr>
          <p:cNvGrpSpPr/>
          <p:nvPr/>
        </p:nvGrpSpPr>
        <p:grpSpPr>
          <a:xfrm>
            <a:off x="349850" y="159479"/>
            <a:ext cx="11839610" cy="843853"/>
            <a:chOff x="349850" y="159479"/>
            <a:chExt cx="11839610" cy="84385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8E95A9-B2F0-ACA1-852F-0481B72D58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9146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1280B4-A215-F4BD-6405-F559467B413B}"/>
                </a:ext>
              </a:extLst>
            </p:cNvPr>
            <p:cNvGrpSpPr/>
            <p:nvPr/>
          </p:nvGrpSpPr>
          <p:grpSpPr>
            <a:xfrm>
              <a:off x="349850" y="159479"/>
              <a:ext cx="11622695" cy="843853"/>
              <a:chOff x="349850" y="159479"/>
              <a:chExt cx="11622695" cy="843853"/>
            </a:xfrm>
          </p:grpSpPr>
          <p:pic>
            <p:nvPicPr>
              <p:cNvPr id="2" name="Picture 2" descr="1. 배달의 민족 선택 배경">
                <a:extLst>
                  <a:ext uri="{FF2B5EF4-FFF2-40B4-BE49-F238E27FC236}">
                    <a16:creationId xmlns:a16="http://schemas.microsoft.com/office/drawing/2014/main" id="{B844347A-4DDD-458D-752D-524E2FDF7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20" r="16412"/>
              <a:stretch/>
            </p:blipFill>
            <p:spPr bwMode="auto">
              <a:xfrm>
                <a:off x="349850" y="271213"/>
                <a:ext cx="774406" cy="671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2182BD-926B-DCAD-F991-0301E9471B5E}"/>
                  </a:ext>
                </a:extLst>
              </p:cNvPr>
              <p:cNvSpPr txBox="1"/>
              <p:nvPr/>
            </p:nvSpPr>
            <p:spPr>
              <a:xfrm>
                <a:off x="809931" y="233891"/>
                <a:ext cx="29223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최종모델</a:t>
                </a:r>
                <a:r>
                  <a:rPr lang="ko-KR" altLang="en-US" sz="4400" dirty="0">
                    <a:latin typeface="배달의민족 을지로체" panose="020B0600000101010101" pitchFamily="34" charset="-127"/>
                    <a:ea typeface="배달의민족 을지로체" panose="020B0600000101010101" pitchFamily="34" charset="-127"/>
                  </a:rPr>
                  <a:t> </a:t>
                </a:r>
              </a:p>
            </p:txBody>
          </p:sp>
          <p:pic>
            <p:nvPicPr>
              <p:cNvPr id="5" name="그래픽 4" descr="종 단색으로 채워진">
                <a:extLst>
                  <a:ext uri="{FF2B5EF4-FFF2-40B4-BE49-F238E27FC236}">
                    <a16:creationId xmlns:a16="http://schemas.microsoft.com/office/drawing/2014/main" id="{AE5317D8-019C-FA0C-7AFE-AE457CEE5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490940" y="159479"/>
                <a:ext cx="481605" cy="481605"/>
              </a:xfrm>
              <a:prstGeom prst="rect">
                <a:avLst/>
              </a:prstGeom>
            </p:spPr>
          </p:pic>
          <p:pic>
            <p:nvPicPr>
              <p:cNvPr id="6" name="그래픽 5" descr="종 윤곽선">
                <a:extLst>
                  <a:ext uri="{FF2B5EF4-FFF2-40B4-BE49-F238E27FC236}">
                    <a16:creationId xmlns:a16="http://schemas.microsoft.com/office/drawing/2014/main" id="{A48F15F5-189E-693F-F128-F576F226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8358" y="159479"/>
                <a:ext cx="481605" cy="481605"/>
              </a:xfrm>
              <a:prstGeom prst="rect">
                <a:avLst/>
              </a:prstGeom>
            </p:spPr>
          </p:pic>
          <p:pic>
            <p:nvPicPr>
              <p:cNvPr id="7" name="그래픽 6" descr="종 윤곽선">
                <a:extLst>
                  <a:ext uri="{FF2B5EF4-FFF2-40B4-BE49-F238E27FC236}">
                    <a16:creationId xmlns:a16="http://schemas.microsoft.com/office/drawing/2014/main" id="{05C308D2-281A-DB0D-8897-D9C5B91C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02552" y="159479"/>
                <a:ext cx="481605" cy="481605"/>
              </a:xfrm>
              <a:prstGeom prst="rect">
                <a:avLst/>
              </a:prstGeom>
            </p:spPr>
          </p:pic>
          <p:pic>
            <p:nvPicPr>
              <p:cNvPr id="8" name="그래픽 7" descr="종 윤곽선">
                <a:extLst>
                  <a:ext uri="{FF2B5EF4-FFF2-40B4-BE49-F238E27FC236}">
                    <a16:creationId xmlns:a16="http://schemas.microsoft.com/office/drawing/2014/main" id="{B76B41AD-C39C-B080-61EA-256F35A5A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46746" y="159479"/>
                <a:ext cx="481605" cy="481605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A2DDE-0A9B-9068-2299-77874582F361}"/>
              </a:ext>
            </a:extLst>
          </p:cNvPr>
          <p:cNvGrpSpPr/>
          <p:nvPr/>
        </p:nvGrpSpPr>
        <p:grpSpPr>
          <a:xfrm>
            <a:off x="1387706" y="2083972"/>
            <a:ext cx="9416589" cy="923389"/>
            <a:chOff x="1667569" y="1308697"/>
            <a:chExt cx="9416589" cy="923389"/>
          </a:xfrm>
        </p:grpSpPr>
        <p:pic>
          <p:nvPicPr>
            <p:cNvPr id="25" name="그래픽 24" descr="아래쪽 화살표 단색으로 채워진">
              <a:extLst>
                <a:ext uri="{FF2B5EF4-FFF2-40B4-BE49-F238E27FC236}">
                  <a16:creationId xmlns:a16="http://schemas.microsoft.com/office/drawing/2014/main" id="{CB3314C3-9772-B3E5-553A-28A8F46F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507634" y="1468632"/>
              <a:ext cx="923389" cy="6035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FE164-58A0-896C-52BA-02B60A7228CC}"/>
                </a:ext>
              </a:extLst>
            </p:cNvPr>
            <p:cNvSpPr txBox="1"/>
            <p:nvPr/>
          </p:nvSpPr>
          <p:spPr>
            <a:xfrm>
              <a:off x="2401398" y="1411505"/>
              <a:ext cx="8682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결론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데이터 셋 별 결과 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One vs Rest –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Randomforest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에서 지표들이 가장 좋은 수치를 보여줌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.</a:t>
              </a:r>
              <a:endParaRPr lang="en-US" altLang="ko-KR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AF4911-E6A3-4CCB-206D-B4171C1AB014}"/>
              </a:ext>
            </a:extLst>
          </p:cNvPr>
          <p:cNvSpPr txBox="1"/>
          <p:nvPr/>
        </p:nvSpPr>
        <p:spPr>
          <a:xfrm>
            <a:off x="1551339" y="3156277"/>
            <a:ext cx="2500413" cy="30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평가 측도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" name="설명선: 오른쪽 화살표 44">
            <a:extLst>
              <a:ext uri="{FF2B5EF4-FFF2-40B4-BE49-F238E27FC236}">
                <a16:creationId xmlns:a16="http://schemas.microsoft.com/office/drawing/2014/main" id="{96442A97-FFF8-08D3-AD94-891651CBB074}"/>
              </a:ext>
            </a:extLst>
          </p:cNvPr>
          <p:cNvSpPr/>
          <p:nvPr/>
        </p:nvSpPr>
        <p:spPr>
          <a:xfrm>
            <a:off x="5775175" y="4234226"/>
            <a:ext cx="2670241" cy="395754"/>
          </a:xfrm>
          <a:prstGeom prst="rightArrowCallout">
            <a:avLst>
              <a:gd name="adj1" fmla="val 21903"/>
              <a:gd name="adj2" fmla="val 27064"/>
              <a:gd name="adj3" fmla="val 54589"/>
              <a:gd name="adj4" fmla="val 45328"/>
            </a:avLst>
          </a:prstGeom>
          <a:solidFill>
            <a:srgbClr val="E2F0D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: 오른쪽 화살표 30">
            <a:extLst>
              <a:ext uri="{FF2B5EF4-FFF2-40B4-BE49-F238E27FC236}">
                <a16:creationId xmlns:a16="http://schemas.microsoft.com/office/drawing/2014/main" id="{D6C61EFD-BB9C-78D0-24A3-4D134BE07A44}"/>
              </a:ext>
            </a:extLst>
          </p:cNvPr>
          <p:cNvSpPr/>
          <p:nvPr/>
        </p:nvSpPr>
        <p:spPr>
          <a:xfrm>
            <a:off x="2317864" y="4234226"/>
            <a:ext cx="2818170" cy="395754"/>
          </a:xfrm>
          <a:prstGeom prst="rightArrowCallout">
            <a:avLst>
              <a:gd name="adj1" fmla="val 21903"/>
              <a:gd name="adj2" fmla="val 27064"/>
              <a:gd name="adj3" fmla="val 54589"/>
              <a:gd name="adj4" fmla="val 45328"/>
            </a:avLst>
          </a:prstGeom>
          <a:solidFill>
            <a:srgbClr val="E2F0D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60E138-EA78-8711-5038-773CBE01765A}"/>
              </a:ext>
            </a:extLst>
          </p:cNvPr>
          <p:cNvSpPr/>
          <p:nvPr/>
        </p:nvSpPr>
        <p:spPr>
          <a:xfrm>
            <a:off x="2317864" y="3707148"/>
            <a:ext cx="1403212" cy="1449911"/>
          </a:xfrm>
          <a:prstGeom prst="rect">
            <a:avLst/>
          </a:prstGeom>
          <a:solidFill>
            <a:srgbClr val="E2F0D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6E991-374A-744B-FAA1-64572666C020}"/>
              </a:ext>
            </a:extLst>
          </p:cNvPr>
          <p:cNvSpPr txBox="1"/>
          <p:nvPr/>
        </p:nvSpPr>
        <p:spPr>
          <a:xfrm>
            <a:off x="1820161" y="3786926"/>
            <a:ext cx="2423629" cy="12903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Accuracy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Kappa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AUC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997FAF-9EA6-73E5-003C-F4E49E6E1CDB}"/>
              </a:ext>
            </a:extLst>
          </p:cNvPr>
          <p:cNvSpPr/>
          <p:nvPr/>
        </p:nvSpPr>
        <p:spPr>
          <a:xfrm>
            <a:off x="5115197" y="3707148"/>
            <a:ext cx="2260878" cy="1449911"/>
          </a:xfrm>
          <a:prstGeom prst="rect">
            <a:avLst/>
          </a:prstGeom>
          <a:solidFill>
            <a:srgbClr val="E2F0D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691D978-AF91-6D2D-0B30-00DC36E5B535}"/>
              </a:ext>
            </a:extLst>
          </p:cNvPr>
          <p:cNvGrpSpPr/>
          <p:nvPr/>
        </p:nvGrpSpPr>
        <p:grpSpPr>
          <a:xfrm>
            <a:off x="4231284" y="3311090"/>
            <a:ext cx="4028706" cy="1766189"/>
            <a:chOff x="5434388" y="3692963"/>
            <a:chExt cx="1323224" cy="21067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7C612-2216-1010-B99D-9F6BFCA4711E}"/>
                </a:ext>
              </a:extLst>
            </p:cNvPr>
            <p:cNvSpPr txBox="1"/>
            <p:nvPr/>
          </p:nvSpPr>
          <p:spPr>
            <a:xfrm>
              <a:off x="5434388" y="3692963"/>
              <a:ext cx="1323224" cy="44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9AE252-446C-90DC-8FBD-05BE207F8114}"/>
                </a:ext>
              </a:extLst>
            </p:cNvPr>
            <p:cNvSpPr txBox="1"/>
            <p:nvPr/>
          </p:nvSpPr>
          <p:spPr>
            <a:xfrm>
              <a:off x="5454178" y="4260555"/>
              <a:ext cx="1282590" cy="153917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Rank of Accuracy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Rank of Kappa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Rank of AUC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76FE61-1CB1-E48D-BB69-154D801C63D9}"/>
              </a:ext>
            </a:extLst>
          </p:cNvPr>
          <p:cNvSpPr/>
          <p:nvPr/>
        </p:nvSpPr>
        <p:spPr>
          <a:xfrm>
            <a:off x="8445416" y="4044368"/>
            <a:ext cx="2260878" cy="775471"/>
          </a:xfrm>
          <a:prstGeom prst="rect">
            <a:avLst/>
          </a:prstGeom>
          <a:solidFill>
            <a:srgbClr val="E2F0D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B411A1-B72C-51A3-E6F7-F0357A2FB045}"/>
              </a:ext>
            </a:extLst>
          </p:cNvPr>
          <p:cNvSpPr txBox="1"/>
          <p:nvPr/>
        </p:nvSpPr>
        <p:spPr>
          <a:xfrm>
            <a:off x="7623360" y="4053436"/>
            <a:ext cx="3904991" cy="5632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Sum of All Ranks</a:t>
            </a:r>
          </a:p>
        </p:txBody>
      </p:sp>
    </p:spTree>
    <p:extLst>
      <p:ext uri="{BB962C8B-B14F-4D97-AF65-F5344CB8AC3E}">
        <p14:creationId xmlns:p14="http://schemas.microsoft.com/office/powerpoint/2010/main" val="10320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48359" cy="843853"/>
            <a:chOff x="349850" y="159479"/>
            <a:chExt cx="11848359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95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BC1DC07-F4D0-6543-B230-516F8E2A3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30885"/>
              </p:ext>
            </p:extLst>
          </p:nvPr>
        </p:nvGraphicFramePr>
        <p:xfrm>
          <a:off x="572095" y="2309148"/>
          <a:ext cx="11249797" cy="3421192"/>
        </p:xfrm>
        <a:graphic>
          <a:graphicData uri="http://schemas.openxmlformats.org/drawingml/2006/table">
            <a:tbl>
              <a:tblPr/>
              <a:tblGrid>
                <a:gridCol w="865369">
                  <a:extLst>
                    <a:ext uri="{9D8B030D-6E8A-4147-A177-3AD203B41FA5}">
                      <a16:colId xmlns:a16="http://schemas.microsoft.com/office/drawing/2014/main" val="2982745240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152712768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2029952243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1389792608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774800022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1902677662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383277613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4201273332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2131755262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853508949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694799195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4191516032"/>
                    </a:ext>
                  </a:extLst>
                </a:gridCol>
                <a:gridCol w="865369">
                  <a:extLst>
                    <a:ext uri="{9D8B030D-6E8A-4147-A177-3AD203B41FA5}">
                      <a16:colId xmlns:a16="http://schemas.microsoft.com/office/drawing/2014/main" val="3625664699"/>
                    </a:ext>
                  </a:extLst>
                </a:gridCol>
              </a:tblGrid>
              <a:tr h="70390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Set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en-US" sz="1400" b="1" i="0" u="none" strike="noStrike" dirty="0">
                        <a:solidFill>
                          <a:srgbClr val="1F1F1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SMOTE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11190"/>
                  </a:ext>
                </a:extLst>
              </a:tr>
              <a:tr h="703901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968099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0.49864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0.502754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0.502057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0.501534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0.49251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0.4452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0.493655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0.505259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0.489542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0.483145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0.487973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0.494039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482475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0.335321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0.338795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0.340169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0.338423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0.357133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0.32721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0.356593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0.358792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0.354059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0.34581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0.354167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0.356811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70345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0.597911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0.601318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0.601722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0.601175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0.617902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0.620145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0.61093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0.620953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0.614147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0.607109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0.617744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0.614502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305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FD8633-6015-1478-6726-94C9B6733646}"/>
              </a:ext>
            </a:extLst>
          </p:cNvPr>
          <p:cNvSpPr txBox="1"/>
          <p:nvPr/>
        </p:nvSpPr>
        <p:spPr>
          <a:xfrm>
            <a:off x="937380" y="1500476"/>
            <a:ext cx="4988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One vs Rest – </a:t>
            </a:r>
            <a:r>
              <a:rPr lang="en-US" altLang="ko-KR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 내 비교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BEAFE5-F54D-A05A-FFBE-CCB9D165565E}"/>
              </a:ext>
            </a:extLst>
          </p:cNvPr>
          <p:cNvSpPr/>
          <p:nvPr/>
        </p:nvSpPr>
        <p:spPr>
          <a:xfrm>
            <a:off x="611177" y="1527506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1665C-A806-A9F6-9AA5-2C8499A6646E}"/>
              </a:ext>
            </a:extLst>
          </p:cNvPr>
          <p:cNvSpPr txBox="1"/>
          <p:nvPr/>
        </p:nvSpPr>
        <p:spPr>
          <a:xfrm>
            <a:off x="2693381" y="315062"/>
            <a:ext cx="207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셋 별 결과</a:t>
            </a:r>
            <a:endParaRPr lang="en-US" altLang="ko-KR" sz="1800" b="1" i="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75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6EE042-8216-6902-15CE-C7C547A4421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BC1DC07-F4D0-6543-B230-516F8E2A3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26663"/>
              </p:ext>
            </p:extLst>
          </p:nvPr>
        </p:nvGraphicFramePr>
        <p:xfrm>
          <a:off x="809931" y="876123"/>
          <a:ext cx="10992163" cy="4543164"/>
        </p:xfrm>
        <a:graphic>
          <a:graphicData uri="http://schemas.openxmlformats.org/drawingml/2006/table">
            <a:tbl>
              <a:tblPr/>
              <a:tblGrid>
                <a:gridCol w="845551">
                  <a:extLst>
                    <a:ext uri="{9D8B030D-6E8A-4147-A177-3AD203B41FA5}">
                      <a16:colId xmlns:a16="http://schemas.microsoft.com/office/drawing/2014/main" val="2982745240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152712768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2029952243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1389792608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774800022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1902677662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383277613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4201273332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2131755262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853508949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694799195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4191516032"/>
                    </a:ext>
                  </a:extLst>
                </a:gridCol>
                <a:gridCol w="845551">
                  <a:extLst>
                    <a:ext uri="{9D8B030D-6E8A-4147-A177-3AD203B41FA5}">
                      <a16:colId xmlns:a16="http://schemas.microsoft.com/office/drawing/2014/main" val="3625664699"/>
                    </a:ext>
                  </a:extLst>
                </a:gridCol>
              </a:tblGrid>
              <a:tr h="65215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Set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Random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en-US" sz="1400" b="1" i="0" u="none" strike="noStrike" dirty="0">
                        <a:solidFill>
                          <a:srgbClr val="1F1F1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SMOTE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11190"/>
                  </a:ext>
                </a:extLst>
              </a:tr>
              <a:tr h="674677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968099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482475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70345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30599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Rank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Sum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688857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Final</a:t>
                      </a:r>
                    </a:p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rank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126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43F5CA-E928-230D-F88D-70EED5D7001A}"/>
              </a:ext>
            </a:extLst>
          </p:cNvPr>
          <p:cNvSpPr txBox="1"/>
          <p:nvPr/>
        </p:nvSpPr>
        <p:spPr>
          <a:xfrm>
            <a:off x="5099453" y="5694348"/>
            <a:ext cx="6949632" cy="5109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 </a:t>
            </a:r>
            <a:r>
              <a:rPr lang="en-US" altLang="ko-KR" sz="1600" b="1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UpSample.Root.Minmax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데이터 셋이 가장 좋은 지표들을 보여줌</a:t>
            </a:r>
          </a:p>
        </p:txBody>
      </p:sp>
    </p:spTree>
    <p:extLst>
      <p:ext uri="{BB962C8B-B14F-4D97-AF65-F5344CB8AC3E}">
        <p14:creationId xmlns:p14="http://schemas.microsoft.com/office/powerpoint/2010/main" val="164463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33890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454400" y="732458"/>
            <a:ext cx="873760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33890"/>
            <a:ext cx="3473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 처리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D04596-EF22-24BE-562D-9E14CD68F21F}"/>
              </a:ext>
            </a:extLst>
          </p:cNvPr>
          <p:cNvSpPr txBox="1"/>
          <p:nvPr/>
        </p:nvSpPr>
        <p:spPr>
          <a:xfrm>
            <a:off x="5086032" y="16048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야식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도시락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다른 음식 카테고리와 중복되기 때문에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선택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X</a:t>
            </a: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- 10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가지로 품목을 정함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B91E6-D423-D237-37B9-006DBCD5C945}"/>
              </a:ext>
            </a:extLst>
          </p:cNvPr>
          <p:cNvSpPr txBox="1"/>
          <p:nvPr/>
        </p:nvSpPr>
        <p:spPr>
          <a:xfrm>
            <a:off x="1526563" y="1579230"/>
            <a:ext cx="39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배달 품목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종속변수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간소화 진행 </a:t>
            </a:r>
          </a:p>
        </p:txBody>
      </p:sp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ADCD0AD7-1A0F-68DE-B625-46EAE9D7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591" y="1535503"/>
            <a:ext cx="297012" cy="41305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94489A-BBD7-35EB-FA7A-D032D947CCE2}"/>
              </a:ext>
            </a:extLst>
          </p:cNvPr>
          <p:cNvGrpSpPr/>
          <p:nvPr/>
        </p:nvGrpSpPr>
        <p:grpSpPr>
          <a:xfrm>
            <a:off x="1615094" y="2470927"/>
            <a:ext cx="8961811" cy="3517083"/>
            <a:chOff x="1621797" y="2557701"/>
            <a:chExt cx="8961811" cy="351708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E3E23D6-4875-F009-9959-721641CB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177" y="2917616"/>
              <a:ext cx="3031600" cy="31571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28FDE-9EF7-DF99-4BB2-21D0F904E372}"/>
                </a:ext>
              </a:extLst>
            </p:cNvPr>
            <p:cNvSpPr txBox="1"/>
            <p:nvPr/>
          </p:nvSpPr>
          <p:spPr>
            <a:xfrm>
              <a:off x="1621797" y="2557701"/>
              <a:ext cx="14700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[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기존 데이터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]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C58ADC2-51C8-539B-F1D8-4381046A2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1993" y="2943016"/>
              <a:ext cx="2821615" cy="30620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5BE42-6DEF-DFBE-2B7D-430C11E531D0}"/>
                </a:ext>
              </a:extLst>
            </p:cNvPr>
            <p:cNvSpPr txBox="1"/>
            <p:nvPr/>
          </p:nvSpPr>
          <p:spPr>
            <a:xfrm>
              <a:off x="7702730" y="2557701"/>
              <a:ext cx="14700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[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진행 방향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]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4B97B-2BC9-1B2E-2A54-751AD7A4AEB5}"/>
                </a:ext>
              </a:extLst>
            </p:cNvPr>
            <p:cNvSpPr txBox="1"/>
            <p:nvPr/>
          </p:nvSpPr>
          <p:spPr>
            <a:xfrm>
              <a:off x="4580485" y="3917437"/>
              <a:ext cx="332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i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다중분류로 소요되는 시간 단축</a:t>
              </a:r>
              <a:endParaRPr lang="ko-KR" altLang="en-US" sz="1600" i="1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0661F4-F661-82E4-739D-2D9AF9F82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952" y="4401392"/>
              <a:ext cx="2192865" cy="5186"/>
            </a:xfrm>
            <a:prstGeom prst="line">
              <a:avLst/>
            </a:prstGeom>
            <a:ln w="28575">
              <a:solidFill>
                <a:srgbClr val="2AC1BC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래픽 2" descr="종 단색으로 채워진">
            <a:extLst>
              <a:ext uri="{FF2B5EF4-FFF2-40B4-BE49-F238E27FC236}">
                <a16:creationId xmlns:a16="http://schemas.microsoft.com/office/drawing/2014/main" id="{A3386BCF-70BA-E2DF-6C71-AB70226CE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4" name="그래픽 3" descr="종 윤곽선">
            <a:extLst>
              <a:ext uri="{FF2B5EF4-FFF2-40B4-BE49-F238E27FC236}">
                <a16:creationId xmlns:a16="http://schemas.microsoft.com/office/drawing/2014/main" id="{60B66218-F0DD-8D8A-551C-1D3502EAAC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2" name="그래픽 11" descr="종 윤곽선">
            <a:extLst>
              <a:ext uri="{FF2B5EF4-FFF2-40B4-BE49-F238E27FC236}">
                <a16:creationId xmlns:a16="http://schemas.microsoft.com/office/drawing/2014/main" id="{E334B98B-FDC2-A839-CBB0-83217C596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7" name="그래픽 16" descr="종 윤곽선">
            <a:extLst>
              <a:ext uri="{FF2B5EF4-FFF2-40B4-BE49-F238E27FC236}">
                <a16:creationId xmlns:a16="http://schemas.microsoft.com/office/drawing/2014/main" id="{5514DEA1-E780-4099-1DA4-AC48C5F66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5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39028" cy="843853"/>
            <a:chOff x="349850" y="159479"/>
            <a:chExt cx="11839028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64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성능평가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6EE042-8216-6902-15CE-C7C547A4421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D1935B-55D5-811F-31DE-9DF970F7F2F2}"/>
              </a:ext>
            </a:extLst>
          </p:cNvPr>
          <p:cNvGrpSpPr/>
          <p:nvPr/>
        </p:nvGrpSpPr>
        <p:grpSpPr>
          <a:xfrm>
            <a:off x="2459698" y="5050070"/>
            <a:ext cx="7272604" cy="923389"/>
            <a:chOff x="1543703" y="5050070"/>
            <a:chExt cx="7272604" cy="9233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E51B143-74A0-D381-40C6-FB5CDAD7399C}"/>
                </a:ext>
              </a:extLst>
            </p:cNvPr>
            <p:cNvSpPr/>
            <p:nvPr/>
          </p:nvSpPr>
          <p:spPr>
            <a:xfrm>
              <a:off x="4716161" y="5268386"/>
              <a:ext cx="1700571" cy="486756"/>
            </a:xfrm>
            <a:custGeom>
              <a:avLst/>
              <a:gdLst>
                <a:gd name="connsiteX0" fmla="*/ 0 w 1700571"/>
                <a:gd name="connsiteY0" fmla="*/ 0 h 486756"/>
                <a:gd name="connsiteX1" fmla="*/ 566857 w 1700571"/>
                <a:gd name="connsiteY1" fmla="*/ 0 h 486756"/>
                <a:gd name="connsiteX2" fmla="*/ 1116708 w 1700571"/>
                <a:gd name="connsiteY2" fmla="*/ 0 h 486756"/>
                <a:gd name="connsiteX3" fmla="*/ 1700571 w 1700571"/>
                <a:gd name="connsiteY3" fmla="*/ 0 h 486756"/>
                <a:gd name="connsiteX4" fmla="*/ 1700571 w 1700571"/>
                <a:gd name="connsiteY4" fmla="*/ 486756 h 486756"/>
                <a:gd name="connsiteX5" fmla="*/ 1133714 w 1700571"/>
                <a:gd name="connsiteY5" fmla="*/ 486756 h 486756"/>
                <a:gd name="connsiteX6" fmla="*/ 600868 w 1700571"/>
                <a:gd name="connsiteY6" fmla="*/ 486756 h 486756"/>
                <a:gd name="connsiteX7" fmla="*/ 0 w 1700571"/>
                <a:gd name="connsiteY7" fmla="*/ 486756 h 486756"/>
                <a:gd name="connsiteX8" fmla="*/ 0 w 1700571"/>
                <a:gd name="connsiteY8" fmla="*/ 0 h 4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571" h="486756" fill="none" extrusionOk="0">
                  <a:moveTo>
                    <a:pt x="0" y="0"/>
                  </a:moveTo>
                  <a:cubicBezTo>
                    <a:pt x="215018" y="-16863"/>
                    <a:pt x="300881" y="1900"/>
                    <a:pt x="566857" y="0"/>
                  </a:cubicBezTo>
                  <a:cubicBezTo>
                    <a:pt x="832833" y="-1900"/>
                    <a:pt x="965344" y="-13051"/>
                    <a:pt x="1116708" y="0"/>
                  </a:cubicBezTo>
                  <a:cubicBezTo>
                    <a:pt x="1268072" y="13051"/>
                    <a:pt x="1466185" y="-6098"/>
                    <a:pt x="1700571" y="0"/>
                  </a:cubicBezTo>
                  <a:cubicBezTo>
                    <a:pt x="1724848" y="147277"/>
                    <a:pt x="1681288" y="273058"/>
                    <a:pt x="1700571" y="486756"/>
                  </a:cubicBezTo>
                  <a:cubicBezTo>
                    <a:pt x="1571023" y="502204"/>
                    <a:pt x="1389048" y="490932"/>
                    <a:pt x="1133714" y="486756"/>
                  </a:cubicBezTo>
                  <a:cubicBezTo>
                    <a:pt x="878380" y="482580"/>
                    <a:pt x="730846" y="468620"/>
                    <a:pt x="600868" y="486756"/>
                  </a:cubicBezTo>
                  <a:cubicBezTo>
                    <a:pt x="470890" y="504892"/>
                    <a:pt x="145042" y="482515"/>
                    <a:pt x="0" y="486756"/>
                  </a:cubicBezTo>
                  <a:cubicBezTo>
                    <a:pt x="18519" y="385977"/>
                    <a:pt x="-16296" y="117205"/>
                    <a:pt x="0" y="0"/>
                  </a:cubicBezTo>
                  <a:close/>
                </a:path>
                <a:path w="1700571" h="486756" stroke="0" extrusionOk="0">
                  <a:moveTo>
                    <a:pt x="0" y="0"/>
                  </a:moveTo>
                  <a:cubicBezTo>
                    <a:pt x="232828" y="10226"/>
                    <a:pt x="421035" y="-24435"/>
                    <a:pt x="600868" y="0"/>
                  </a:cubicBezTo>
                  <a:cubicBezTo>
                    <a:pt x="780701" y="24435"/>
                    <a:pt x="899553" y="-26725"/>
                    <a:pt x="1167725" y="0"/>
                  </a:cubicBezTo>
                  <a:cubicBezTo>
                    <a:pt x="1435897" y="26725"/>
                    <a:pt x="1464870" y="-25541"/>
                    <a:pt x="1700571" y="0"/>
                  </a:cubicBezTo>
                  <a:cubicBezTo>
                    <a:pt x="1717543" y="241706"/>
                    <a:pt x="1680102" y="349451"/>
                    <a:pt x="1700571" y="486756"/>
                  </a:cubicBezTo>
                  <a:cubicBezTo>
                    <a:pt x="1506754" y="496780"/>
                    <a:pt x="1404031" y="466123"/>
                    <a:pt x="1133714" y="486756"/>
                  </a:cubicBezTo>
                  <a:cubicBezTo>
                    <a:pt x="863397" y="507389"/>
                    <a:pt x="832298" y="480255"/>
                    <a:pt x="583863" y="486756"/>
                  </a:cubicBezTo>
                  <a:cubicBezTo>
                    <a:pt x="335428" y="493257"/>
                    <a:pt x="280743" y="477220"/>
                    <a:pt x="0" y="486756"/>
                  </a:cubicBezTo>
                  <a:cubicBezTo>
                    <a:pt x="19633" y="276254"/>
                    <a:pt x="-20460" y="189409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31514434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dirty="0" err="1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UpSample</a:t>
              </a:r>
              <a:r>
                <a:rPr lang="en-US" alt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  <a:p>
              <a:pPr algn="ctr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Root . Minmax</a:t>
              </a:r>
              <a:endParaRPr lang="ko-KR" altLang="en-US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EFC08C-B5EE-A83C-E192-4F43BC321085}"/>
                </a:ext>
              </a:extLst>
            </p:cNvPr>
            <p:cNvGrpSpPr/>
            <p:nvPr/>
          </p:nvGrpSpPr>
          <p:grpSpPr>
            <a:xfrm>
              <a:off x="6577335" y="5409147"/>
              <a:ext cx="216000" cy="205234"/>
              <a:chOff x="6409084" y="5409147"/>
              <a:chExt cx="216000" cy="205234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241B2A-C8AD-E03D-6AF2-6A3218FE1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9084" y="5511764"/>
                <a:ext cx="216000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2C3D67C-6A6A-E6AC-BA33-092B9D91D2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14403" y="5409147"/>
                <a:ext cx="6328" cy="20523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413B7D-8ACD-6C37-2B42-402B4C157FC9}"/>
                </a:ext>
              </a:extLst>
            </p:cNvPr>
            <p:cNvSpPr txBox="1"/>
            <p:nvPr/>
          </p:nvSpPr>
          <p:spPr>
            <a:xfrm>
              <a:off x="6953938" y="5157821"/>
              <a:ext cx="186236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One vs Rest </a:t>
              </a:r>
            </a:p>
            <a:p>
              <a:pPr algn="ctr"/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Randomforest</a:t>
              </a:r>
              <a:endPara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16" name="그래픽 15" descr="아래쪽 화살표 단색으로 채워진">
              <a:extLst>
                <a:ext uri="{FF2B5EF4-FFF2-40B4-BE49-F238E27FC236}">
                  <a16:creationId xmlns:a16="http://schemas.microsoft.com/office/drawing/2014/main" id="{0DDA575E-AE25-96FD-3840-002F8AC63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383768" y="5210005"/>
              <a:ext cx="923389" cy="6035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98DE5-CB1B-39A0-60E3-F576F30D578E}"/>
                </a:ext>
              </a:extLst>
            </p:cNvPr>
            <p:cNvSpPr txBox="1"/>
            <p:nvPr/>
          </p:nvSpPr>
          <p:spPr>
            <a:xfrm>
              <a:off x="2307826" y="5188599"/>
              <a:ext cx="224773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defTabSz="914400" rtl="0" eaLnBrk="1" latinLnBrk="1" hangingPunct="1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최종 결론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)</a:t>
              </a:r>
            </a:p>
            <a:p>
              <a:pPr marL="0" defTabSz="914400" rtl="0" eaLnBrk="1" latinLnBrk="1" hangingPunct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최종 모델은 데이터 셋</a:t>
              </a:r>
              <a:endParaRPr lang="en-US" altLang="ko-KR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3F214CA-0BEF-2D2A-DEEA-78FC90655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16670"/>
              </p:ext>
            </p:extLst>
          </p:nvPr>
        </p:nvGraphicFramePr>
        <p:xfrm>
          <a:off x="3704299" y="1123691"/>
          <a:ext cx="5106855" cy="3421192"/>
        </p:xfrm>
        <a:graphic>
          <a:graphicData uri="http://schemas.openxmlformats.org/drawingml/2006/table">
            <a:tbl>
              <a:tblPr/>
              <a:tblGrid>
                <a:gridCol w="1021371">
                  <a:extLst>
                    <a:ext uri="{9D8B030D-6E8A-4147-A177-3AD203B41FA5}">
                      <a16:colId xmlns:a16="http://schemas.microsoft.com/office/drawing/2014/main" val="2413594874"/>
                    </a:ext>
                  </a:extLst>
                </a:gridCol>
                <a:gridCol w="1021371">
                  <a:extLst>
                    <a:ext uri="{9D8B030D-6E8A-4147-A177-3AD203B41FA5}">
                      <a16:colId xmlns:a16="http://schemas.microsoft.com/office/drawing/2014/main" val="2473077676"/>
                    </a:ext>
                  </a:extLst>
                </a:gridCol>
                <a:gridCol w="1021371">
                  <a:extLst>
                    <a:ext uri="{9D8B030D-6E8A-4147-A177-3AD203B41FA5}">
                      <a16:colId xmlns:a16="http://schemas.microsoft.com/office/drawing/2014/main" val="3503783037"/>
                    </a:ext>
                  </a:extLst>
                </a:gridCol>
                <a:gridCol w="1021371">
                  <a:extLst>
                    <a:ext uri="{9D8B030D-6E8A-4147-A177-3AD203B41FA5}">
                      <a16:colId xmlns:a16="http://schemas.microsoft.com/office/drawing/2014/main" val="544890438"/>
                    </a:ext>
                  </a:extLst>
                </a:gridCol>
                <a:gridCol w="1021371">
                  <a:extLst>
                    <a:ext uri="{9D8B030D-6E8A-4147-A177-3AD203B41FA5}">
                      <a16:colId xmlns:a16="http://schemas.microsoft.com/office/drawing/2014/main" val="1293010857"/>
                    </a:ext>
                  </a:extLst>
                </a:gridCol>
              </a:tblGrid>
              <a:tr h="70390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Set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UpSample</a:t>
                      </a:r>
                      <a:endParaRPr lang="en-US" sz="1400" b="1" i="0" u="none" strike="noStrike" dirty="0">
                        <a:solidFill>
                          <a:srgbClr val="1F1F1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1F1F1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37" marR="7137" marT="7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324451"/>
                  </a:ext>
                </a:extLst>
              </a:tr>
              <a:tr h="703901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Data Set</a:t>
                      </a:r>
                    </a:p>
                  </a:txBody>
                  <a:tcPr marL="7137" marR="7137" marT="7137" marB="0" anchor="ctr">
                    <a:lnL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35B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Root.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Minmax</a:t>
                      </a:r>
                    </a:p>
                  </a:txBody>
                  <a:tcPr marL="7137" marR="7137" marT="7137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692892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Accuarcy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0.49251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0.4452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0.493655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0.505259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34067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Kappa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0.357133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0.32721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0.356593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0.3587925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22978"/>
                  </a:ext>
                </a:extLst>
              </a:tr>
              <a:tr h="671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AUC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0.617902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0.620145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0.61093</a:t>
                      </a:r>
                    </a:p>
                  </a:txBody>
                  <a:tcPr marL="7137" marR="7137" marT="7137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0.6209531</a:t>
                      </a:r>
                    </a:p>
                  </a:txBody>
                  <a:tcPr marL="22860" marR="22860" marT="15240" marB="1524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18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306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48359" cy="843853"/>
            <a:chOff x="349850" y="159479"/>
            <a:chExt cx="11848359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95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 효과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AB0EC5E-08CB-A351-B625-A4F09FF20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604" y="1260356"/>
            <a:ext cx="3209391" cy="26599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A6BB18-909C-3E61-1398-29BE4D1DB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062" y="3749745"/>
            <a:ext cx="3291756" cy="26743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98FE39-8109-224C-4F2C-AD5B39C569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849" r="5244" b="4772"/>
          <a:stretch/>
        </p:blipFill>
        <p:spPr>
          <a:xfrm>
            <a:off x="7613660" y="4045318"/>
            <a:ext cx="3470497" cy="21499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E7B998-4DA2-3B4B-840C-5ED2A566A91A}"/>
              </a:ext>
            </a:extLst>
          </p:cNvPr>
          <p:cNvSpPr/>
          <p:nvPr/>
        </p:nvSpPr>
        <p:spPr>
          <a:xfrm>
            <a:off x="8312523" y="3868029"/>
            <a:ext cx="1899920" cy="41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A5A484E-9353-9745-5BB0-3403C0BF2AED}"/>
              </a:ext>
            </a:extLst>
          </p:cNvPr>
          <p:cNvSpPr/>
          <p:nvPr/>
        </p:nvSpPr>
        <p:spPr>
          <a:xfrm flipH="1">
            <a:off x="5957839" y="1260357"/>
            <a:ext cx="4380480" cy="2957078"/>
          </a:xfrm>
          <a:prstGeom prst="wedgeRoundRectCallout">
            <a:avLst>
              <a:gd name="adj1" fmla="val 3876"/>
              <a:gd name="adj2" fmla="val 73459"/>
              <a:gd name="adj3" fmla="val 16667"/>
            </a:avLst>
          </a:prstGeom>
          <a:solidFill>
            <a:srgbClr val="2AC1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130000"/>
              </a:lnSpc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배달 어플 </a:t>
            </a:r>
            <a:r>
              <a:rPr lang="en-US" altLang="ko-KR" sz="20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분석 기반 마케팅으로</a:t>
            </a:r>
            <a:endParaRPr lang="en-US" altLang="ko-KR" sz="16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수익을 증대</a:t>
            </a:r>
            <a:endParaRPr lang="en-US" altLang="ko-KR" sz="1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800100" lvl="1" indent="-342900">
              <a:lnSpc>
                <a:spcPct val="130000"/>
              </a:lnSpc>
              <a:buAutoNum type="arabicPeriod" startAt="2"/>
            </a:pPr>
            <a:r>
              <a:rPr lang="ko-KR" altLang="en-US" sz="20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자영업자 </a:t>
            </a:r>
            <a:r>
              <a:rPr lang="en-US" altLang="ko-KR" sz="20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배달 업체와의 프로모션 활성화</a:t>
            </a:r>
            <a:endParaRPr lang="en-US" altLang="ko-KR" sz="16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600" u="sng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-&gt; </a:t>
            </a:r>
            <a:r>
              <a:rPr lang="ko-KR" altLang="en-US" sz="1600" u="sng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홍보 효과</a:t>
            </a:r>
            <a:endParaRPr lang="en-US" altLang="ko-KR" sz="1600" u="sng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날씨에 따라 판매 예측 가능</a:t>
            </a:r>
            <a:endParaRPr lang="en-US" altLang="ko-KR" sz="16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8" name="그림 17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5FC4200C-79C3-CCF0-59D5-52732E2148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62" y="1111950"/>
            <a:ext cx="3359831" cy="55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08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B844347A-4DDD-458D-752D-524E2FDF7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182BD-926B-DCAD-F991-0301E9471B5E}"/>
              </a:ext>
            </a:extLst>
          </p:cNvPr>
          <p:cNvSpPr txBox="1"/>
          <p:nvPr/>
        </p:nvSpPr>
        <p:spPr>
          <a:xfrm>
            <a:off x="809931" y="233891"/>
            <a:ext cx="292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음식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AE5317D8-019C-FA0C-7AFE-AE457CEE5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40" y="159479"/>
            <a:ext cx="481605" cy="481605"/>
          </a:xfrm>
          <a:prstGeom prst="rect">
            <a:avLst/>
          </a:prstGeom>
        </p:spPr>
      </p:pic>
      <p:pic>
        <p:nvPicPr>
          <p:cNvPr id="6" name="그래픽 5" descr="종 윤곽선">
            <a:extLst>
              <a:ext uri="{FF2B5EF4-FFF2-40B4-BE49-F238E27FC236}">
                <a16:creationId xmlns:a16="http://schemas.microsoft.com/office/drawing/2014/main" id="{A48F15F5-189E-693F-F128-F576F2267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8358" y="159479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05C308D2-281A-DB0D-8897-D9C5B91CF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2552" y="159479"/>
            <a:ext cx="481605" cy="481605"/>
          </a:xfrm>
          <a:prstGeom prst="rect">
            <a:avLst/>
          </a:prstGeom>
        </p:spPr>
      </p:pic>
      <p:pic>
        <p:nvPicPr>
          <p:cNvPr id="8" name="그래픽 7" descr="종 윤곽선">
            <a:extLst>
              <a:ext uri="{FF2B5EF4-FFF2-40B4-BE49-F238E27FC236}">
                <a16:creationId xmlns:a16="http://schemas.microsoft.com/office/drawing/2014/main" id="{B76B41AD-C39C-B080-61EA-256F35A5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746" y="159479"/>
            <a:ext cx="481605" cy="48160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00BBB5-FEE8-E12F-3EDC-66E3D8A4F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79748"/>
              </p:ext>
            </p:extLst>
          </p:nvPr>
        </p:nvGraphicFramePr>
        <p:xfrm>
          <a:off x="530290" y="1377524"/>
          <a:ext cx="11325600" cy="1107612"/>
        </p:xfrm>
        <a:graphic>
          <a:graphicData uri="http://schemas.openxmlformats.org/drawingml/2006/table">
            <a:tbl>
              <a:tblPr/>
              <a:tblGrid>
                <a:gridCol w="871200">
                  <a:extLst>
                    <a:ext uri="{9D8B030D-6E8A-4147-A177-3AD203B41FA5}">
                      <a16:colId xmlns:a16="http://schemas.microsoft.com/office/drawing/2014/main" val="58324741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27952181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33404510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829122329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70673356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97715330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463807366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423829390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79058999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53999099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48377699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22224874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1622875847"/>
                    </a:ext>
                  </a:extLst>
                </a:gridCol>
              </a:tblGrid>
              <a:tr h="553806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날씨</a:t>
                      </a:r>
                      <a:endParaRPr lang="en-US" sz="1400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강수여부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습도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강수량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풍속</a:t>
                      </a:r>
                      <a:endParaRPr lang="en-US" altLang="ko-KR" sz="1400" b="0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이산화질소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오존농도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일산화탄소농도</a:t>
                      </a:r>
                      <a:endParaRPr lang="en-US" altLang="ko-KR" sz="1400" b="0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아황산가스농도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rtl="0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농도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en-US" altLang="ko-KR" sz="1400" b="0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613720"/>
                  </a:ext>
                </a:extLst>
              </a:tr>
              <a:tr h="553806">
                <a:tc vMerge="1"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38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25.4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2.4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308.9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0.4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</a:t>
                      </a:r>
                    </a:p>
                  </a:txBody>
                  <a:tcPr marL="8302" marR="8302" marT="5535" marB="5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207052"/>
                  </a:ext>
                </a:extLst>
              </a:tr>
            </a:tbl>
          </a:graphicData>
        </a:graphic>
      </p:graphicFrame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303D2A7-0D5F-022D-BDA7-077ACA8E0641}"/>
              </a:ext>
            </a:extLst>
          </p:cNvPr>
          <p:cNvSpPr/>
          <p:nvPr/>
        </p:nvSpPr>
        <p:spPr>
          <a:xfrm rot="5400000">
            <a:off x="5466000" y="3067756"/>
            <a:ext cx="1260000" cy="468000"/>
          </a:xfrm>
          <a:prstGeom prst="rightArrow">
            <a:avLst/>
          </a:prstGeom>
          <a:solidFill>
            <a:srgbClr val="2AC1BC"/>
          </a:solidFill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AA85C8-DFBD-5677-2874-9C0898C42F99}"/>
              </a:ext>
            </a:extLst>
          </p:cNvPr>
          <p:cNvCxnSpPr>
            <a:cxnSpLocks/>
          </p:cNvCxnSpPr>
          <p:nvPr/>
        </p:nvCxnSpPr>
        <p:spPr>
          <a:xfrm>
            <a:off x="3368352" y="694033"/>
            <a:ext cx="8829857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769338-1488-94EB-A81F-2D8DDD0A67E0}"/>
              </a:ext>
            </a:extLst>
          </p:cNvPr>
          <p:cNvGrpSpPr/>
          <p:nvPr/>
        </p:nvGrpSpPr>
        <p:grpSpPr>
          <a:xfrm>
            <a:off x="4225212" y="3704253"/>
            <a:ext cx="4920677" cy="2970712"/>
            <a:chOff x="4225212" y="3704253"/>
            <a:chExt cx="4920677" cy="297071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6DBE3C6-37C4-2237-3A6E-F2DDE6165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317" y="3704253"/>
              <a:ext cx="2231572" cy="260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82618C6-B4F8-3738-F272-398703E2F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1" t="6617" r="8871" b="7576"/>
            <a:stretch/>
          </p:blipFill>
          <p:spPr bwMode="auto">
            <a:xfrm>
              <a:off x="4225212" y="4398296"/>
              <a:ext cx="3741576" cy="22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03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-97450"/>
            <a:ext cx="12192000" cy="4445930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274451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302463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THANK YOU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225682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288093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246290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220257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3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 descr="종 단색으로 채워진">
            <a:extLst>
              <a:ext uri="{FF2B5EF4-FFF2-40B4-BE49-F238E27FC236}">
                <a16:creationId xmlns:a16="http://schemas.microsoft.com/office/drawing/2014/main" id="{B7E53623-2E28-AC7E-1E90-F81201F7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15" name="그래픽 14" descr="종 윤곽선">
            <a:extLst>
              <a:ext uri="{FF2B5EF4-FFF2-40B4-BE49-F238E27FC236}">
                <a16:creationId xmlns:a16="http://schemas.microsoft.com/office/drawing/2014/main" id="{3C0BD941-021F-3F4F-8194-95627533D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6" name="그래픽 15" descr="종 윤곽선">
            <a:extLst>
              <a:ext uri="{FF2B5EF4-FFF2-40B4-BE49-F238E27FC236}">
                <a16:creationId xmlns:a16="http://schemas.microsoft.com/office/drawing/2014/main" id="{7B137347-4924-8F81-C9BF-27A70DDE6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7" name="그래픽 16" descr="종 윤곽선">
            <a:extLst>
              <a:ext uri="{FF2B5EF4-FFF2-40B4-BE49-F238E27FC236}">
                <a16:creationId xmlns:a16="http://schemas.microsoft.com/office/drawing/2014/main" id="{4DB738FC-A4C5-3F43-04BC-C13A23E78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C2038C-AC87-D5E6-1BFF-8161CABB4789}"/>
              </a:ext>
            </a:extLst>
          </p:cNvPr>
          <p:cNvGrpSpPr/>
          <p:nvPr/>
        </p:nvGrpSpPr>
        <p:grpSpPr>
          <a:xfrm>
            <a:off x="349850" y="196565"/>
            <a:ext cx="11842150" cy="769441"/>
            <a:chOff x="349850" y="271213"/>
            <a:chExt cx="11842150" cy="769441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3452327" y="769781"/>
              <a:ext cx="8739673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ECF9B-A54C-2EE6-BACD-E961E7FCEFD3}"/>
                </a:ext>
              </a:extLst>
            </p:cNvPr>
            <p:cNvSpPr txBox="1"/>
            <p:nvPr/>
          </p:nvSpPr>
          <p:spPr>
            <a:xfrm>
              <a:off x="783772" y="271213"/>
              <a:ext cx="34735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종속변수 처리 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5AE2C-C3B2-2EB8-6F34-A65109751835}"/>
              </a:ext>
            </a:extLst>
          </p:cNvPr>
          <p:cNvSpPr>
            <a:spLocks/>
          </p:cNvSpPr>
          <p:nvPr/>
        </p:nvSpPr>
        <p:spPr>
          <a:xfrm>
            <a:off x="-187770" y="-74645"/>
            <a:ext cx="12379770" cy="7008096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E6B578-98F5-FA76-19B5-60E8D6255014}"/>
              </a:ext>
            </a:extLst>
          </p:cNvPr>
          <p:cNvSpPr txBox="1"/>
          <p:nvPr/>
        </p:nvSpPr>
        <p:spPr>
          <a:xfrm>
            <a:off x="1095069" y="2041072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이용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31E81-73C8-2DE3-D5EB-4532B589A481}"/>
              </a:ext>
            </a:extLst>
          </p:cNvPr>
          <p:cNvSpPr txBox="1"/>
          <p:nvPr/>
        </p:nvSpPr>
        <p:spPr>
          <a:xfrm>
            <a:off x="803885" y="1228905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수치형에서 범주형으로 변환 필요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12D50-B433-2027-3B66-492B91FCA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52" y="3080135"/>
            <a:ext cx="7069863" cy="1415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4AADD-C6E1-1901-AB64-D74BC1A13E2A}"/>
              </a:ext>
            </a:extLst>
          </p:cNvPr>
          <p:cNvSpPr txBox="1"/>
          <p:nvPr/>
        </p:nvSpPr>
        <p:spPr>
          <a:xfrm>
            <a:off x="1265947" y="2477744"/>
            <a:ext cx="709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날짜별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가장 많은 배달 건수를 기록한 품목을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target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품목으로 지정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D90719-C3CC-5871-9B5F-4DF72B1BBE26}"/>
              </a:ext>
            </a:extLst>
          </p:cNvPr>
          <p:cNvGrpSpPr/>
          <p:nvPr/>
        </p:nvGrpSpPr>
        <p:grpSpPr>
          <a:xfrm>
            <a:off x="2662261" y="2977337"/>
            <a:ext cx="8327455" cy="2415001"/>
            <a:chOff x="2662261" y="2977337"/>
            <a:chExt cx="8327455" cy="241500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D61AA7C-774E-077A-F47E-C59D4BF56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07" t="2453" r="1172" b="202"/>
            <a:stretch/>
          </p:blipFill>
          <p:spPr>
            <a:xfrm>
              <a:off x="9516515" y="2977337"/>
              <a:ext cx="1473201" cy="16213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0A77A388-A3B9-A437-F535-B704ED8CA039}"/>
                </a:ext>
              </a:extLst>
            </p:cNvPr>
            <p:cNvSpPr/>
            <p:nvPr/>
          </p:nvSpPr>
          <p:spPr>
            <a:xfrm>
              <a:off x="8402751" y="3596104"/>
              <a:ext cx="880064" cy="38380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15506F-9525-F031-53DC-C83B2EB3B935}"/>
                </a:ext>
              </a:extLst>
            </p:cNvPr>
            <p:cNvSpPr txBox="1"/>
            <p:nvPr/>
          </p:nvSpPr>
          <p:spPr>
            <a:xfrm>
              <a:off x="2662261" y="4992228"/>
              <a:ext cx="7094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“</a:t>
              </a:r>
              <a:r>
                <a:rPr lang="ko-KR" altLang="en-US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날씨의 특성을 가장 많이 담고 있는 품목</a:t>
              </a:r>
              <a:r>
                <a:rPr lang="en-US" altLang="ko-KR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"</a:t>
              </a:r>
              <a:endPara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7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2456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125755" y="675371"/>
            <a:ext cx="903513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809930" y="224561"/>
            <a:ext cx="3034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소개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718" y="121612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247" y="121612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776" y="121612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306" y="121612"/>
            <a:ext cx="481605" cy="481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2ACA58-2F66-C37B-A9C4-22DABC79C24B}"/>
              </a:ext>
            </a:extLst>
          </p:cNvPr>
          <p:cNvSpPr txBox="1"/>
          <p:nvPr/>
        </p:nvSpPr>
        <p:spPr>
          <a:xfrm>
            <a:off x="1808327" y="1845999"/>
            <a:ext cx="9035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동일한 의미를 지니는 변수</a:t>
            </a:r>
            <a:r>
              <a:rPr lang="en-US" altLang="ko-KR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바람강도</a:t>
            </a:r>
            <a:r>
              <a:rPr lang="en-US" altLang="ko-KR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b="1" i="1" dirty="0" err="1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풍향카테고리</a:t>
            </a:r>
            <a:r>
              <a:rPr lang="en-US" altLang="ko-KR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바람유형</a:t>
            </a:r>
            <a:r>
              <a:rPr lang="en-US" altLang="ko-KR" sz="1600" b="1" i="1" dirty="0">
                <a:solidFill>
                  <a:srgbClr val="145C5A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 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우선 제거하여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12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C620F-8682-E450-C23D-842EC2CBF0BD}"/>
              </a:ext>
            </a:extLst>
          </p:cNvPr>
          <p:cNvSpPr txBox="1"/>
          <p:nvPr/>
        </p:nvSpPr>
        <p:spPr>
          <a:xfrm>
            <a:off x="1739996" y="1397750"/>
            <a:ext cx="39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독립변수 데이터 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9AD30C-422D-7198-1941-1E30ACD05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68894"/>
              </p:ext>
            </p:extLst>
          </p:nvPr>
        </p:nvGraphicFramePr>
        <p:xfrm>
          <a:off x="2102236" y="2861905"/>
          <a:ext cx="5472000" cy="336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82432882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486787961"/>
                    </a:ext>
                  </a:extLst>
                </a:gridCol>
              </a:tblGrid>
              <a:tr h="39402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강수여부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94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습도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이산화질소농도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94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오존농도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9402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풍속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일산화탄소농도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94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아황산가스농도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94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바람강도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  <a:tr h="394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바람유형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 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0231"/>
                  </a:ext>
                </a:extLst>
              </a:tr>
              <a:tr h="6079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풍향카테고리</a:t>
                      </a:r>
                      <a:endParaRPr lang="en-US" altLang="ko-K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7525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A8C77E-3FF1-BD9C-F314-7806DB7BDA20}"/>
              </a:ext>
            </a:extLst>
          </p:cNvPr>
          <p:cNvGrpSpPr/>
          <p:nvPr/>
        </p:nvGrpSpPr>
        <p:grpSpPr>
          <a:xfrm>
            <a:off x="1998650" y="2415601"/>
            <a:ext cx="5682463" cy="3977645"/>
            <a:chOff x="1385313" y="1487779"/>
            <a:chExt cx="6253226" cy="35471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0AF506-16DF-2B4A-F428-DD28D59F373F}"/>
                </a:ext>
              </a:extLst>
            </p:cNvPr>
            <p:cNvSpPr/>
            <p:nvPr/>
          </p:nvSpPr>
          <p:spPr>
            <a:xfrm>
              <a:off x="1385313" y="1694167"/>
              <a:ext cx="6253226" cy="3340801"/>
            </a:xfrm>
            <a:custGeom>
              <a:avLst/>
              <a:gdLst>
                <a:gd name="connsiteX0" fmla="*/ 0 w 6253226"/>
                <a:gd name="connsiteY0" fmla="*/ 0 h 3340801"/>
                <a:gd name="connsiteX1" fmla="*/ 505943 w 6253226"/>
                <a:gd name="connsiteY1" fmla="*/ 0 h 3340801"/>
                <a:gd name="connsiteX2" fmla="*/ 886821 w 6253226"/>
                <a:gd name="connsiteY2" fmla="*/ 0 h 3340801"/>
                <a:gd name="connsiteX3" fmla="*/ 1580361 w 6253226"/>
                <a:gd name="connsiteY3" fmla="*/ 0 h 3340801"/>
                <a:gd name="connsiteX4" fmla="*/ 2086304 w 6253226"/>
                <a:gd name="connsiteY4" fmla="*/ 0 h 3340801"/>
                <a:gd name="connsiteX5" fmla="*/ 2592246 w 6253226"/>
                <a:gd name="connsiteY5" fmla="*/ 0 h 3340801"/>
                <a:gd name="connsiteX6" fmla="*/ 3285786 w 6253226"/>
                <a:gd name="connsiteY6" fmla="*/ 0 h 3340801"/>
                <a:gd name="connsiteX7" fmla="*/ 3729197 w 6253226"/>
                <a:gd name="connsiteY7" fmla="*/ 0 h 3340801"/>
                <a:gd name="connsiteX8" fmla="*/ 4422736 w 6253226"/>
                <a:gd name="connsiteY8" fmla="*/ 0 h 3340801"/>
                <a:gd name="connsiteX9" fmla="*/ 5116276 w 6253226"/>
                <a:gd name="connsiteY9" fmla="*/ 0 h 3340801"/>
                <a:gd name="connsiteX10" fmla="*/ 5684751 w 6253226"/>
                <a:gd name="connsiteY10" fmla="*/ 0 h 3340801"/>
                <a:gd name="connsiteX11" fmla="*/ 6253226 w 6253226"/>
                <a:gd name="connsiteY11" fmla="*/ 0 h 3340801"/>
                <a:gd name="connsiteX12" fmla="*/ 6253226 w 6253226"/>
                <a:gd name="connsiteY12" fmla="*/ 523392 h 3340801"/>
                <a:gd name="connsiteX13" fmla="*/ 6253226 w 6253226"/>
                <a:gd name="connsiteY13" fmla="*/ 979968 h 3340801"/>
                <a:gd name="connsiteX14" fmla="*/ 6253226 w 6253226"/>
                <a:gd name="connsiteY14" fmla="*/ 1536768 h 3340801"/>
                <a:gd name="connsiteX15" fmla="*/ 6253226 w 6253226"/>
                <a:gd name="connsiteY15" fmla="*/ 2093569 h 3340801"/>
                <a:gd name="connsiteX16" fmla="*/ 6253226 w 6253226"/>
                <a:gd name="connsiteY16" fmla="*/ 2650369 h 3340801"/>
                <a:gd name="connsiteX17" fmla="*/ 6253226 w 6253226"/>
                <a:gd name="connsiteY17" fmla="*/ 3340801 h 3340801"/>
                <a:gd name="connsiteX18" fmla="*/ 5622219 w 6253226"/>
                <a:gd name="connsiteY18" fmla="*/ 3340801 h 3340801"/>
                <a:gd name="connsiteX19" fmla="*/ 5241340 w 6253226"/>
                <a:gd name="connsiteY19" fmla="*/ 3340801 h 3340801"/>
                <a:gd name="connsiteX20" fmla="*/ 4797930 w 6253226"/>
                <a:gd name="connsiteY20" fmla="*/ 3340801 h 3340801"/>
                <a:gd name="connsiteX21" fmla="*/ 4104390 w 6253226"/>
                <a:gd name="connsiteY21" fmla="*/ 3340801 h 3340801"/>
                <a:gd name="connsiteX22" fmla="*/ 3535915 w 6253226"/>
                <a:gd name="connsiteY22" fmla="*/ 3340801 h 3340801"/>
                <a:gd name="connsiteX23" fmla="*/ 3092504 w 6253226"/>
                <a:gd name="connsiteY23" fmla="*/ 3340801 h 3340801"/>
                <a:gd name="connsiteX24" fmla="*/ 2524029 w 6253226"/>
                <a:gd name="connsiteY24" fmla="*/ 3340801 h 3340801"/>
                <a:gd name="connsiteX25" fmla="*/ 2143151 w 6253226"/>
                <a:gd name="connsiteY25" fmla="*/ 3340801 h 3340801"/>
                <a:gd name="connsiteX26" fmla="*/ 1762273 w 6253226"/>
                <a:gd name="connsiteY26" fmla="*/ 3340801 h 3340801"/>
                <a:gd name="connsiteX27" fmla="*/ 1193798 w 6253226"/>
                <a:gd name="connsiteY27" fmla="*/ 3340801 h 3340801"/>
                <a:gd name="connsiteX28" fmla="*/ 750387 w 6253226"/>
                <a:gd name="connsiteY28" fmla="*/ 3340801 h 3340801"/>
                <a:gd name="connsiteX29" fmla="*/ 0 w 6253226"/>
                <a:gd name="connsiteY29" fmla="*/ 3340801 h 3340801"/>
                <a:gd name="connsiteX30" fmla="*/ 0 w 6253226"/>
                <a:gd name="connsiteY30" fmla="*/ 2850817 h 3340801"/>
                <a:gd name="connsiteX31" fmla="*/ 0 w 6253226"/>
                <a:gd name="connsiteY31" fmla="*/ 2394241 h 3340801"/>
                <a:gd name="connsiteX32" fmla="*/ 0 w 6253226"/>
                <a:gd name="connsiteY32" fmla="*/ 1804033 h 3340801"/>
                <a:gd name="connsiteX33" fmla="*/ 0 w 6253226"/>
                <a:gd name="connsiteY33" fmla="*/ 1314048 h 3340801"/>
                <a:gd name="connsiteX34" fmla="*/ 0 w 6253226"/>
                <a:gd name="connsiteY34" fmla="*/ 723840 h 3340801"/>
                <a:gd name="connsiteX35" fmla="*/ 0 w 6253226"/>
                <a:gd name="connsiteY35" fmla="*/ 0 h 33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53226" h="3340801" extrusionOk="0">
                  <a:moveTo>
                    <a:pt x="0" y="0"/>
                  </a:moveTo>
                  <a:cubicBezTo>
                    <a:pt x="186176" y="-42677"/>
                    <a:pt x="279042" y="47954"/>
                    <a:pt x="505943" y="0"/>
                  </a:cubicBezTo>
                  <a:cubicBezTo>
                    <a:pt x="732844" y="-47954"/>
                    <a:pt x="785552" y="26849"/>
                    <a:pt x="886821" y="0"/>
                  </a:cubicBezTo>
                  <a:cubicBezTo>
                    <a:pt x="988090" y="-26849"/>
                    <a:pt x="1437563" y="54379"/>
                    <a:pt x="1580361" y="0"/>
                  </a:cubicBezTo>
                  <a:cubicBezTo>
                    <a:pt x="1723159" y="-54379"/>
                    <a:pt x="1944207" y="4297"/>
                    <a:pt x="2086304" y="0"/>
                  </a:cubicBezTo>
                  <a:cubicBezTo>
                    <a:pt x="2228401" y="-4297"/>
                    <a:pt x="2364951" y="32084"/>
                    <a:pt x="2592246" y="0"/>
                  </a:cubicBezTo>
                  <a:cubicBezTo>
                    <a:pt x="2819541" y="-32084"/>
                    <a:pt x="3080648" y="39626"/>
                    <a:pt x="3285786" y="0"/>
                  </a:cubicBezTo>
                  <a:cubicBezTo>
                    <a:pt x="3490924" y="-39626"/>
                    <a:pt x="3508540" y="28478"/>
                    <a:pt x="3729197" y="0"/>
                  </a:cubicBezTo>
                  <a:cubicBezTo>
                    <a:pt x="3949854" y="-28478"/>
                    <a:pt x="4221436" y="76799"/>
                    <a:pt x="4422736" y="0"/>
                  </a:cubicBezTo>
                  <a:cubicBezTo>
                    <a:pt x="4624036" y="-76799"/>
                    <a:pt x="4940765" y="58491"/>
                    <a:pt x="5116276" y="0"/>
                  </a:cubicBezTo>
                  <a:cubicBezTo>
                    <a:pt x="5291787" y="-58491"/>
                    <a:pt x="5420451" y="39298"/>
                    <a:pt x="5684751" y="0"/>
                  </a:cubicBezTo>
                  <a:cubicBezTo>
                    <a:pt x="5949052" y="-39298"/>
                    <a:pt x="6122225" y="10614"/>
                    <a:pt x="6253226" y="0"/>
                  </a:cubicBezTo>
                  <a:cubicBezTo>
                    <a:pt x="6265456" y="161034"/>
                    <a:pt x="6206766" y="312731"/>
                    <a:pt x="6253226" y="523392"/>
                  </a:cubicBezTo>
                  <a:cubicBezTo>
                    <a:pt x="6299686" y="734053"/>
                    <a:pt x="6211920" y="832340"/>
                    <a:pt x="6253226" y="979968"/>
                  </a:cubicBezTo>
                  <a:cubicBezTo>
                    <a:pt x="6294532" y="1127596"/>
                    <a:pt x="6208083" y="1309078"/>
                    <a:pt x="6253226" y="1536768"/>
                  </a:cubicBezTo>
                  <a:cubicBezTo>
                    <a:pt x="6298369" y="1764458"/>
                    <a:pt x="6217224" y="1965979"/>
                    <a:pt x="6253226" y="2093569"/>
                  </a:cubicBezTo>
                  <a:cubicBezTo>
                    <a:pt x="6289228" y="2221159"/>
                    <a:pt x="6192203" y="2466427"/>
                    <a:pt x="6253226" y="2650369"/>
                  </a:cubicBezTo>
                  <a:cubicBezTo>
                    <a:pt x="6314249" y="2834311"/>
                    <a:pt x="6234503" y="3166586"/>
                    <a:pt x="6253226" y="3340801"/>
                  </a:cubicBezTo>
                  <a:cubicBezTo>
                    <a:pt x="5978637" y="3411569"/>
                    <a:pt x="5808399" y="3292581"/>
                    <a:pt x="5622219" y="3340801"/>
                  </a:cubicBezTo>
                  <a:cubicBezTo>
                    <a:pt x="5436039" y="3389021"/>
                    <a:pt x="5332653" y="3316821"/>
                    <a:pt x="5241340" y="3340801"/>
                  </a:cubicBezTo>
                  <a:cubicBezTo>
                    <a:pt x="5150027" y="3364781"/>
                    <a:pt x="4981810" y="3289958"/>
                    <a:pt x="4797930" y="3340801"/>
                  </a:cubicBezTo>
                  <a:cubicBezTo>
                    <a:pt x="4614050" y="3391644"/>
                    <a:pt x="4405367" y="3265303"/>
                    <a:pt x="4104390" y="3340801"/>
                  </a:cubicBezTo>
                  <a:cubicBezTo>
                    <a:pt x="3803413" y="3416299"/>
                    <a:pt x="3761854" y="3317243"/>
                    <a:pt x="3535915" y="3340801"/>
                  </a:cubicBezTo>
                  <a:cubicBezTo>
                    <a:pt x="3309976" y="3364359"/>
                    <a:pt x="3260311" y="3290193"/>
                    <a:pt x="3092504" y="3340801"/>
                  </a:cubicBezTo>
                  <a:cubicBezTo>
                    <a:pt x="2924697" y="3391409"/>
                    <a:pt x="2796417" y="3276563"/>
                    <a:pt x="2524029" y="3340801"/>
                  </a:cubicBezTo>
                  <a:cubicBezTo>
                    <a:pt x="2251641" y="3405039"/>
                    <a:pt x="2259233" y="3306406"/>
                    <a:pt x="2143151" y="3340801"/>
                  </a:cubicBezTo>
                  <a:cubicBezTo>
                    <a:pt x="2027069" y="3375196"/>
                    <a:pt x="1919209" y="3330611"/>
                    <a:pt x="1762273" y="3340801"/>
                  </a:cubicBezTo>
                  <a:cubicBezTo>
                    <a:pt x="1605337" y="3350991"/>
                    <a:pt x="1335500" y="3318648"/>
                    <a:pt x="1193798" y="3340801"/>
                  </a:cubicBezTo>
                  <a:cubicBezTo>
                    <a:pt x="1052097" y="3362954"/>
                    <a:pt x="918297" y="3316165"/>
                    <a:pt x="750387" y="3340801"/>
                  </a:cubicBezTo>
                  <a:cubicBezTo>
                    <a:pt x="582477" y="3365437"/>
                    <a:pt x="268807" y="3295989"/>
                    <a:pt x="0" y="3340801"/>
                  </a:cubicBezTo>
                  <a:cubicBezTo>
                    <a:pt x="-56835" y="3145634"/>
                    <a:pt x="15485" y="2996650"/>
                    <a:pt x="0" y="2850817"/>
                  </a:cubicBezTo>
                  <a:cubicBezTo>
                    <a:pt x="-15485" y="2704984"/>
                    <a:pt x="829" y="2576944"/>
                    <a:pt x="0" y="2394241"/>
                  </a:cubicBezTo>
                  <a:cubicBezTo>
                    <a:pt x="-829" y="2211538"/>
                    <a:pt x="46763" y="2010139"/>
                    <a:pt x="0" y="1804033"/>
                  </a:cubicBezTo>
                  <a:cubicBezTo>
                    <a:pt x="-46763" y="1597927"/>
                    <a:pt x="31189" y="1428659"/>
                    <a:pt x="0" y="1314048"/>
                  </a:cubicBezTo>
                  <a:cubicBezTo>
                    <a:pt x="-31189" y="1199437"/>
                    <a:pt x="30673" y="846322"/>
                    <a:pt x="0" y="723840"/>
                  </a:cubicBezTo>
                  <a:cubicBezTo>
                    <a:pt x="-30673" y="601358"/>
                    <a:pt x="58385" y="182127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FEAF3-4529-13FF-7603-A833BE089B81}"/>
                </a:ext>
              </a:extLst>
            </p:cNvPr>
            <p:cNvSpPr/>
            <p:nvPr/>
          </p:nvSpPr>
          <p:spPr>
            <a:xfrm>
              <a:off x="3657831" y="1487779"/>
              <a:ext cx="1708189" cy="426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독립변수</a:t>
              </a:r>
              <a:endPara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89FB111-A407-5926-1649-329627AA0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299391"/>
              </p:ext>
            </p:extLst>
          </p:nvPr>
        </p:nvGraphicFramePr>
        <p:xfrm>
          <a:off x="2102236" y="2861905"/>
          <a:ext cx="5472000" cy="223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86641921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25906401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82432882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486787961"/>
                    </a:ext>
                  </a:extLst>
                </a:gridCol>
              </a:tblGrid>
              <a:tr h="3728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강수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강수여부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범주형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이산화질소농도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4155"/>
                  </a:ext>
                </a:extLst>
              </a:tr>
              <a:tr h="372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습도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오존농도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94365"/>
                  </a:ext>
                </a:extLst>
              </a:tr>
              <a:tr h="372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강수량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일산화탄소농도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70532"/>
                  </a:ext>
                </a:extLst>
              </a:tr>
              <a:tr h="372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아황산가스농도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3698"/>
                  </a:ext>
                </a:extLst>
              </a:tr>
              <a:tr h="3728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바람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풍속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8790"/>
                  </a:ext>
                </a:extLst>
              </a:tr>
              <a:tr h="372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풍향값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초미세먼지농도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3436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FB7303-7856-7F4B-595E-9AC0A2D4892B}"/>
              </a:ext>
            </a:extLst>
          </p:cNvPr>
          <p:cNvGrpSpPr/>
          <p:nvPr/>
        </p:nvGrpSpPr>
        <p:grpSpPr>
          <a:xfrm>
            <a:off x="1998650" y="2416381"/>
            <a:ext cx="5682463" cy="3066953"/>
            <a:chOff x="1385313" y="1417934"/>
            <a:chExt cx="6253226" cy="361703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AB96FE2-E629-61E7-7C1C-553ACE1759AE}"/>
                </a:ext>
              </a:extLst>
            </p:cNvPr>
            <p:cNvSpPr/>
            <p:nvPr/>
          </p:nvSpPr>
          <p:spPr>
            <a:xfrm>
              <a:off x="1385313" y="1694168"/>
              <a:ext cx="6253226" cy="3340803"/>
            </a:xfrm>
            <a:custGeom>
              <a:avLst/>
              <a:gdLst>
                <a:gd name="connsiteX0" fmla="*/ 0 w 6253226"/>
                <a:gd name="connsiteY0" fmla="*/ 0 h 3340803"/>
                <a:gd name="connsiteX1" fmla="*/ 505943 w 6253226"/>
                <a:gd name="connsiteY1" fmla="*/ 0 h 3340803"/>
                <a:gd name="connsiteX2" fmla="*/ 886821 w 6253226"/>
                <a:gd name="connsiteY2" fmla="*/ 0 h 3340803"/>
                <a:gd name="connsiteX3" fmla="*/ 1580361 w 6253226"/>
                <a:gd name="connsiteY3" fmla="*/ 0 h 3340803"/>
                <a:gd name="connsiteX4" fmla="*/ 2086304 w 6253226"/>
                <a:gd name="connsiteY4" fmla="*/ 0 h 3340803"/>
                <a:gd name="connsiteX5" fmla="*/ 2592246 w 6253226"/>
                <a:gd name="connsiteY5" fmla="*/ 0 h 3340803"/>
                <a:gd name="connsiteX6" fmla="*/ 3285786 w 6253226"/>
                <a:gd name="connsiteY6" fmla="*/ 0 h 3340803"/>
                <a:gd name="connsiteX7" fmla="*/ 3729197 w 6253226"/>
                <a:gd name="connsiteY7" fmla="*/ 0 h 3340803"/>
                <a:gd name="connsiteX8" fmla="*/ 4422736 w 6253226"/>
                <a:gd name="connsiteY8" fmla="*/ 0 h 3340803"/>
                <a:gd name="connsiteX9" fmla="*/ 5116276 w 6253226"/>
                <a:gd name="connsiteY9" fmla="*/ 0 h 3340803"/>
                <a:gd name="connsiteX10" fmla="*/ 5684751 w 6253226"/>
                <a:gd name="connsiteY10" fmla="*/ 0 h 3340803"/>
                <a:gd name="connsiteX11" fmla="*/ 6253226 w 6253226"/>
                <a:gd name="connsiteY11" fmla="*/ 0 h 3340803"/>
                <a:gd name="connsiteX12" fmla="*/ 6253226 w 6253226"/>
                <a:gd name="connsiteY12" fmla="*/ 523392 h 3340803"/>
                <a:gd name="connsiteX13" fmla="*/ 6253226 w 6253226"/>
                <a:gd name="connsiteY13" fmla="*/ 979969 h 3340803"/>
                <a:gd name="connsiteX14" fmla="*/ 6253226 w 6253226"/>
                <a:gd name="connsiteY14" fmla="*/ 1536769 h 3340803"/>
                <a:gd name="connsiteX15" fmla="*/ 6253226 w 6253226"/>
                <a:gd name="connsiteY15" fmla="*/ 2093570 h 3340803"/>
                <a:gd name="connsiteX16" fmla="*/ 6253226 w 6253226"/>
                <a:gd name="connsiteY16" fmla="*/ 2650370 h 3340803"/>
                <a:gd name="connsiteX17" fmla="*/ 6253226 w 6253226"/>
                <a:gd name="connsiteY17" fmla="*/ 3340803 h 3340803"/>
                <a:gd name="connsiteX18" fmla="*/ 5622219 w 6253226"/>
                <a:gd name="connsiteY18" fmla="*/ 3340803 h 3340803"/>
                <a:gd name="connsiteX19" fmla="*/ 5241340 w 6253226"/>
                <a:gd name="connsiteY19" fmla="*/ 3340803 h 3340803"/>
                <a:gd name="connsiteX20" fmla="*/ 4797930 w 6253226"/>
                <a:gd name="connsiteY20" fmla="*/ 3340803 h 3340803"/>
                <a:gd name="connsiteX21" fmla="*/ 4104390 w 6253226"/>
                <a:gd name="connsiteY21" fmla="*/ 3340803 h 3340803"/>
                <a:gd name="connsiteX22" fmla="*/ 3535915 w 6253226"/>
                <a:gd name="connsiteY22" fmla="*/ 3340803 h 3340803"/>
                <a:gd name="connsiteX23" fmla="*/ 3092504 w 6253226"/>
                <a:gd name="connsiteY23" fmla="*/ 3340803 h 3340803"/>
                <a:gd name="connsiteX24" fmla="*/ 2524029 w 6253226"/>
                <a:gd name="connsiteY24" fmla="*/ 3340803 h 3340803"/>
                <a:gd name="connsiteX25" fmla="*/ 2143151 w 6253226"/>
                <a:gd name="connsiteY25" fmla="*/ 3340803 h 3340803"/>
                <a:gd name="connsiteX26" fmla="*/ 1762273 w 6253226"/>
                <a:gd name="connsiteY26" fmla="*/ 3340803 h 3340803"/>
                <a:gd name="connsiteX27" fmla="*/ 1193798 w 6253226"/>
                <a:gd name="connsiteY27" fmla="*/ 3340803 h 3340803"/>
                <a:gd name="connsiteX28" fmla="*/ 750387 w 6253226"/>
                <a:gd name="connsiteY28" fmla="*/ 3340803 h 3340803"/>
                <a:gd name="connsiteX29" fmla="*/ 0 w 6253226"/>
                <a:gd name="connsiteY29" fmla="*/ 3340803 h 3340803"/>
                <a:gd name="connsiteX30" fmla="*/ 0 w 6253226"/>
                <a:gd name="connsiteY30" fmla="*/ 2850819 h 3340803"/>
                <a:gd name="connsiteX31" fmla="*/ 0 w 6253226"/>
                <a:gd name="connsiteY31" fmla="*/ 2394242 h 3340803"/>
                <a:gd name="connsiteX32" fmla="*/ 0 w 6253226"/>
                <a:gd name="connsiteY32" fmla="*/ 1804034 h 3340803"/>
                <a:gd name="connsiteX33" fmla="*/ 0 w 6253226"/>
                <a:gd name="connsiteY33" fmla="*/ 1314049 h 3340803"/>
                <a:gd name="connsiteX34" fmla="*/ 0 w 6253226"/>
                <a:gd name="connsiteY34" fmla="*/ 723841 h 3340803"/>
                <a:gd name="connsiteX35" fmla="*/ 0 w 6253226"/>
                <a:gd name="connsiteY35" fmla="*/ 0 h 3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53226" h="3340803" extrusionOk="0">
                  <a:moveTo>
                    <a:pt x="0" y="0"/>
                  </a:moveTo>
                  <a:cubicBezTo>
                    <a:pt x="186176" y="-42677"/>
                    <a:pt x="279042" y="47954"/>
                    <a:pt x="505943" y="0"/>
                  </a:cubicBezTo>
                  <a:cubicBezTo>
                    <a:pt x="732844" y="-47954"/>
                    <a:pt x="785552" y="26849"/>
                    <a:pt x="886821" y="0"/>
                  </a:cubicBezTo>
                  <a:cubicBezTo>
                    <a:pt x="988090" y="-26849"/>
                    <a:pt x="1437563" y="54379"/>
                    <a:pt x="1580361" y="0"/>
                  </a:cubicBezTo>
                  <a:cubicBezTo>
                    <a:pt x="1723159" y="-54379"/>
                    <a:pt x="1944207" y="4297"/>
                    <a:pt x="2086304" y="0"/>
                  </a:cubicBezTo>
                  <a:cubicBezTo>
                    <a:pt x="2228401" y="-4297"/>
                    <a:pt x="2364951" y="32084"/>
                    <a:pt x="2592246" y="0"/>
                  </a:cubicBezTo>
                  <a:cubicBezTo>
                    <a:pt x="2819541" y="-32084"/>
                    <a:pt x="3080648" y="39626"/>
                    <a:pt x="3285786" y="0"/>
                  </a:cubicBezTo>
                  <a:cubicBezTo>
                    <a:pt x="3490924" y="-39626"/>
                    <a:pt x="3508540" y="28478"/>
                    <a:pt x="3729197" y="0"/>
                  </a:cubicBezTo>
                  <a:cubicBezTo>
                    <a:pt x="3949854" y="-28478"/>
                    <a:pt x="4221436" y="76799"/>
                    <a:pt x="4422736" y="0"/>
                  </a:cubicBezTo>
                  <a:cubicBezTo>
                    <a:pt x="4624036" y="-76799"/>
                    <a:pt x="4940765" y="58491"/>
                    <a:pt x="5116276" y="0"/>
                  </a:cubicBezTo>
                  <a:cubicBezTo>
                    <a:pt x="5291787" y="-58491"/>
                    <a:pt x="5420451" y="39298"/>
                    <a:pt x="5684751" y="0"/>
                  </a:cubicBezTo>
                  <a:cubicBezTo>
                    <a:pt x="5949052" y="-39298"/>
                    <a:pt x="6122225" y="10614"/>
                    <a:pt x="6253226" y="0"/>
                  </a:cubicBezTo>
                  <a:cubicBezTo>
                    <a:pt x="6265456" y="161034"/>
                    <a:pt x="6206766" y="312731"/>
                    <a:pt x="6253226" y="523392"/>
                  </a:cubicBezTo>
                  <a:cubicBezTo>
                    <a:pt x="6299686" y="734053"/>
                    <a:pt x="6215560" y="826368"/>
                    <a:pt x="6253226" y="979969"/>
                  </a:cubicBezTo>
                  <a:cubicBezTo>
                    <a:pt x="6290892" y="1133570"/>
                    <a:pt x="6208083" y="1309079"/>
                    <a:pt x="6253226" y="1536769"/>
                  </a:cubicBezTo>
                  <a:cubicBezTo>
                    <a:pt x="6298369" y="1764459"/>
                    <a:pt x="6217224" y="1965980"/>
                    <a:pt x="6253226" y="2093570"/>
                  </a:cubicBezTo>
                  <a:cubicBezTo>
                    <a:pt x="6289228" y="2221160"/>
                    <a:pt x="6192203" y="2466428"/>
                    <a:pt x="6253226" y="2650370"/>
                  </a:cubicBezTo>
                  <a:cubicBezTo>
                    <a:pt x="6314249" y="2834312"/>
                    <a:pt x="6235444" y="3160946"/>
                    <a:pt x="6253226" y="3340803"/>
                  </a:cubicBezTo>
                  <a:cubicBezTo>
                    <a:pt x="5978637" y="3411571"/>
                    <a:pt x="5808399" y="3292583"/>
                    <a:pt x="5622219" y="3340803"/>
                  </a:cubicBezTo>
                  <a:cubicBezTo>
                    <a:pt x="5436039" y="3389023"/>
                    <a:pt x="5332653" y="3316823"/>
                    <a:pt x="5241340" y="3340803"/>
                  </a:cubicBezTo>
                  <a:cubicBezTo>
                    <a:pt x="5150027" y="3364783"/>
                    <a:pt x="4981810" y="3289960"/>
                    <a:pt x="4797930" y="3340803"/>
                  </a:cubicBezTo>
                  <a:cubicBezTo>
                    <a:pt x="4614050" y="3391646"/>
                    <a:pt x="4405367" y="3265305"/>
                    <a:pt x="4104390" y="3340803"/>
                  </a:cubicBezTo>
                  <a:cubicBezTo>
                    <a:pt x="3803413" y="3416301"/>
                    <a:pt x="3761854" y="3317245"/>
                    <a:pt x="3535915" y="3340803"/>
                  </a:cubicBezTo>
                  <a:cubicBezTo>
                    <a:pt x="3309976" y="3364361"/>
                    <a:pt x="3260311" y="3290195"/>
                    <a:pt x="3092504" y="3340803"/>
                  </a:cubicBezTo>
                  <a:cubicBezTo>
                    <a:pt x="2924697" y="3391411"/>
                    <a:pt x="2796417" y="3276565"/>
                    <a:pt x="2524029" y="3340803"/>
                  </a:cubicBezTo>
                  <a:cubicBezTo>
                    <a:pt x="2251641" y="3405041"/>
                    <a:pt x="2259233" y="3306408"/>
                    <a:pt x="2143151" y="3340803"/>
                  </a:cubicBezTo>
                  <a:cubicBezTo>
                    <a:pt x="2027069" y="3375198"/>
                    <a:pt x="1919209" y="3330613"/>
                    <a:pt x="1762273" y="3340803"/>
                  </a:cubicBezTo>
                  <a:cubicBezTo>
                    <a:pt x="1605337" y="3350993"/>
                    <a:pt x="1335500" y="3318650"/>
                    <a:pt x="1193798" y="3340803"/>
                  </a:cubicBezTo>
                  <a:cubicBezTo>
                    <a:pt x="1052097" y="3362956"/>
                    <a:pt x="918297" y="3316167"/>
                    <a:pt x="750387" y="3340803"/>
                  </a:cubicBezTo>
                  <a:cubicBezTo>
                    <a:pt x="582477" y="3365439"/>
                    <a:pt x="268807" y="3295991"/>
                    <a:pt x="0" y="3340803"/>
                  </a:cubicBezTo>
                  <a:cubicBezTo>
                    <a:pt x="-56835" y="3145636"/>
                    <a:pt x="15485" y="2996652"/>
                    <a:pt x="0" y="2850819"/>
                  </a:cubicBezTo>
                  <a:cubicBezTo>
                    <a:pt x="-15485" y="2704986"/>
                    <a:pt x="47823" y="2581495"/>
                    <a:pt x="0" y="2394242"/>
                  </a:cubicBezTo>
                  <a:cubicBezTo>
                    <a:pt x="-47823" y="2206989"/>
                    <a:pt x="46763" y="2010140"/>
                    <a:pt x="0" y="1804034"/>
                  </a:cubicBezTo>
                  <a:cubicBezTo>
                    <a:pt x="-46763" y="1597928"/>
                    <a:pt x="31189" y="1428660"/>
                    <a:pt x="0" y="1314049"/>
                  </a:cubicBezTo>
                  <a:cubicBezTo>
                    <a:pt x="-31189" y="1199438"/>
                    <a:pt x="30673" y="846323"/>
                    <a:pt x="0" y="723841"/>
                  </a:cubicBezTo>
                  <a:cubicBezTo>
                    <a:pt x="-30673" y="601359"/>
                    <a:pt x="52873" y="185086"/>
                    <a:pt x="0" y="0"/>
                  </a:cubicBezTo>
                  <a:close/>
                </a:path>
              </a:pathLst>
            </a:custGeom>
            <a:noFill/>
            <a:ln w="31750"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0A3E8A-6049-62B6-3F25-8E0C05983AD5}"/>
                </a:ext>
              </a:extLst>
            </p:cNvPr>
            <p:cNvSpPr/>
            <p:nvPr/>
          </p:nvSpPr>
          <p:spPr>
            <a:xfrm>
              <a:off x="3657831" y="1417934"/>
              <a:ext cx="1708189" cy="563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독립변수</a:t>
              </a:r>
            </a:p>
          </p:txBody>
        </p:sp>
      </p:grpSp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5D143BC3-9016-2F0F-FC94-2269F8E22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2286" y="3332316"/>
            <a:ext cx="297012" cy="413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83F4A-4810-4153-3A45-D3C2178E9A39}"/>
              </a:ext>
            </a:extLst>
          </p:cNvPr>
          <p:cNvSpPr txBox="1"/>
          <p:nvPr/>
        </p:nvSpPr>
        <p:spPr>
          <a:xfrm>
            <a:off x="8269298" y="3288691"/>
            <a:ext cx="3687484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풍속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=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바람강도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풍향값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풍향카테고리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=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바람유형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8" name="그래픽 7" descr="확인 표시 단색으로 채워진">
            <a:extLst>
              <a:ext uri="{FF2B5EF4-FFF2-40B4-BE49-F238E27FC236}">
                <a16:creationId xmlns:a16="http://schemas.microsoft.com/office/drawing/2014/main" id="{73C4E576-016A-E40D-AD77-001F84B3E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2286" y="4164375"/>
            <a:ext cx="297012" cy="4130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A3691E-B2F4-E22B-0264-1147DD38F96D}"/>
              </a:ext>
            </a:extLst>
          </p:cNvPr>
          <p:cNvSpPr/>
          <p:nvPr/>
        </p:nvSpPr>
        <p:spPr>
          <a:xfrm>
            <a:off x="1475728" y="1422666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412CD1C28D3643AA75A755BB87094F" ma:contentTypeVersion="6" ma:contentTypeDescription="새 문서를 만듭니다." ma:contentTypeScope="" ma:versionID="a4596af5f57564fa1dd6778a9b92686c">
  <xsd:schema xmlns:xsd="http://www.w3.org/2001/XMLSchema" xmlns:xs="http://www.w3.org/2001/XMLSchema" xmlns:p="http://schemas.microsoft.com/office/2006/metadata/properties" xmlns:ns3="e55857f8-715d-45db-9047-c1f0a66db113" targetNamespace="http://schemas.microsoft.com/office/2006/metadata/properties" ma:root="true" ma:fieldsID="c3ce1e15e5e9b7e1426eda8b2cce8b4f" ns3:_="">
    <xsd:import namespace="e55857f8-715d-45db-9047-c1f0a66db1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857f8-715d-45db-9047-c1f0a66db1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119419-1D35-43A8-8247-9971A515B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5857f8-715d-45db-9047-c1f0a66db1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3DFEB5-D6B5-445F-83CE-5309DD3203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67D216-A27C-4CEB-9B13-8B4ABC5FDF36}">
  <ds:schemaRefs>
    <ds:schemaRef ds:uri="http://schemas.microsoft.com/office/2006/metadata/properties"/>
    <ds:schemaRef ds:uri="http://www.w3.org/XML/1998/namespace"/>
    <ds:schemaRef ds:uri="e55857f8-715d-45db-9047-c1f0a66db113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10846</TotalTime>
  <Words>4426</Words>
  <Application>Microsoft Office PowerPoint</Application>
  <PresentationFormat>와이드스크린</PresentationFormat>
  <Paragraphs>1868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6" baseType="lpstr">
      <vt:lpstr>a아시아헤드2</vt:lpstr>
      <vt:lpstr>Arial</vt:lpstr>
      <vt:lpstr>a타이틀고딕2</vt:lpstr>
      <vt:lpstr>a타이틀고딕5</vt:lpstr>
      <vt:lpstr>a타이틀고딕1</vt:lpstr>
      <vt:lpstr>a타이틀고딕2</vt:lpstr>
      <vt:lpstr>맑은 고딕</vt:lpstr>
      <vt:lpstr>배달의민족 을지로체</vt:lpstr>
      <vt:lpstr>배달의민족 도현</vt:lpstr>
      <vt:lpstr>a타이틀고딕3</vt:lpstr>
      <vt:lpstr>a아시아헤드1</vt:lpstr>
      <vt:lpstr>a타이틀고딕4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신예정</dc:creator>
  <cp:lastModifiedBy>대연 김</cp:lastModifiedBy>
  <cp:revision>3</cp:revision>
  <dcterms:created xsi:type="dcterms:W3CDTF">2023-05-11T06:30:05Z</dcterms:created>
  <dcterms:modified xsi:type="dcterms:W3CDTF">2023-06-04T08:18:51Z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0x0101007E412CD1C28D3643AA75A755BB87094F</vt:lpwstr>
  </property>
</Properties>
</file>